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4.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5.xml" ContentType="application/vnd.openxmlformats-officedocument.theme+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6.xml" ContentType="application/vnd.openxmlformats-officedocument.theme+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theme/theme7.xml" ContentType="application/vnd.openxmlformats-officedocument.theme+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theme/theme8.xml" ContentType="application/vnd.openxmlformats-officedocument.theme+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684" r:id="rId2"/>
    <p:sldMasterId id="2147483700" r:id="rId3"/>
    <p:sldMasterId id="2147483716" r:id="rId4"/>
    <p:sldMasterId id="2147483732" r:id="rId5"/>
    <p:sldMasterId id="2147483748" r:id="rId6"/>
    <p:sldMasterId id="2147483764" r:id="rId7"/>
    <p:sldMasterId id="2147483780" r:id="rId8"/>
    <p:sldMasterId id="2147483796" r:id="rId9"/>
  </p:sldMasterIdLst>
  <p:notesMasterIdLst>
    <p:notesMasterId r:id="rId26"/>
  </p:notesMasterIdLst>
  <p:sldIdLst>
    <p:sldId id="292" r:id="rId10"/>
    <p:sldId id="296" r:id="rId11"/>
    <p:sldId id="294" r:id="rId12"/>
    <p:sldId id="293" r:id="rId13"/>
    <p:sldId id="264" r:id="rId14"/>
    <p:sldId id="281" r:id="rId15"/>
    <p:sldId id="282" r:id="rId16"/>
    <p:sldId id="283" r:id="rId17"/>
    <p:sldId id="284" r:id="rId18"/>
    <p:sldId id="297" r:id="rId19"/>
    <p:sldId id="285" r:id="rId20"/>
    <p:sldId id="298" r:id="rId21"/>
    <p:sldId id="295" r:id="rId22"/>
    <p:sldId id="269" r:id="rId23"/>
    <p:sldId id="289" r:id="rId24"/>
    <p:sldId id="29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5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1074" y="30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SimpleTimelineDefaultColorVariant">
  <dgm:title val="Simple Timeline Default Color Variant"/>
  <dgm:desc val="Simple Timeline Default Color Variant"/>
  <dgm:catLst>
    <dgm:cat type="Other" pri="2"/>
  </dgm:catLst>
  <dgm:styleLbl name="node0">
    <dgm:fillClrLst meth="repeat">
      <a:schemeClr val="dk2"/>
    </dgm:fillClrLst>
    <dgm:linClrLst meth="repeat">
      <a:schemeClr val="lt1"/>
    </dgm:linClrLst>
    <dgm:effectClrLst/>
    <dgm:txLinClrLst/>
    <dgm:txFillClrLst/>
    <dgm:txEffectClrLst/>
  </dgm:styleLbl>
  <dgm:styleLbl name="alignNode1">
    <dgm:fillClrLst meth="repeat">
      <a:schemeClr val="accent1">
        <a:alpha val="0"/>
      </a:schemeClr>
    </dgm:fillClrLst>
    <dgm:linClrLst meth="repeat">
      <a:schemeClr val="accent1">
        <a:alpha val="0"/>
      </a:schemeClr>
    </dgm:linClrLst>
    <dgm:effectClrLst/>
    <dgm:txLinClrLst/>
    <dgm:txFillClrLst meth="repeat">
      <a:schemeClr val="accent1"/>
    </dgm:txFillClrLst>
    <dgm:txEffectClrLst/>
  </dgm:styleLbl>
  <dgm:styleLbl name="node1">
    <dgm:fillClrLst meth="repeat">
      <a:schemeClr val="dk2"/>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dk2">
        <a:alpha val="50000"/>
      </a:schemeClr>
    </dgm:fillClrLst>
    <dgm:linClrLst meth="repeat">
      <a:schemeClr val="lt1"/>
    </dgm:linClrLst>
    <dgm:effectClrLst/>
    <dgm:txLinClrLst/>
    <dgm:txFillClrLst/>
    <dgm:txEffectClrLst/>
  </dgm:styleLbl>
  <dgm:styleLbl name="node2">
    <dgm:fillClrLst meth="repeat">
      <a:schemeClr val="dk2"/>
    </dgm:fillClrLst>
    <dgm:linClrLst meth="repeat">
      <a:schemeClr val="lt1"/>
    </dgm:linClrLst>
    <dgm:effectClrLst/>
    <dgm:txLinClrLst/>
    <dgm:txFillClrLst/>
    <dgm:txEffectClrLst/>
  </dgm:styleLbl>
  <dgm:styleLbl name="node3">
    <dgm:fillClrLst meth="repeat">
      <a:schemeClr val="dk2"/>
    </dgm:fillClrLst>
    <dgm:linClrLst meth="repeat">
      <a:schemeClr val="lt1"/>
    </dgm:linClrLst>
    <dgm:effectClrLst/>
    <dgm:txLinClrLst/>
    <dgm:txFillClrLst/>
    <dgm:txEffectClrLst/>
  </dgm:styleLbl>
  <dgm:styleLbl name="node4">
    <dgm:fillClrLst meth="repeat">
      <a:schemeClr val="dk2"/>
    </dgm:fillClrLst>
    <dgm:linClrLst meth="repeat">
      <a:schemeClr val="lt1"/>
    </dgm:linClrLst>
    <dgm:effectClrLst/>
    <dgm:txLinClrLst/>
    <dgm:txFillClrLst/>
    <dgm:txEffectClrLst/>
  </dgm:styleLbl>
  <dgm:styleLbl name="fgImgPlace1">
    <dgm:fillClrLst meth="repeat">
      <a:schemeClr val="dk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dk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dk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tx1"/>
    </dgm:txFillClrLst>
    <dgm:txEffectClrLst/>
  </dgm:styleLbl>
  <dgm:styleLbl name="asst0">
    <dgm:fillClrLst meth="repeat">
      <a:schemeClr val="dk2"/>
    </dgm:fillClrLst>
    <dgm:linClrLst meth="repeat">
      <a:schemeClr val="lt1"/>
    </dgm:linClrLst>
    <dgm:effectClrLst/>
    <dgm:txLinClrLst/>
    <dgm:txFillClrLst/>
    <dgm:txEffectClrLst/>
  </dgm:styleLbl>
  <dgm:styleLbl name="asst1">
    <dgm:fillClrLst meth="repeat">
      <a:schemeClr val="dk2"/>
    </dgm:fillClrLst>
    <dgm:linClrLst meth="repeat">
      <a:schemeClr val="lt1"/>
    </dgm:linClrLst>
    <dgm:effectClrLst/>
    <dgm:txLinClrLst/>
    <dgm:txFillClrLst/>
    <dgm:txEffectClrLst/>
  </dgm:styleLbl>
  <dgm:styleLbl name="asst2">
    <dgm:fillClrLst meth="repeat">
      <a:schemeClr val="dk2"/>
    </dgm:fillClrLst>
    <dgm:linClrLst meth="repeat">
      <a:schemeClr val="lt1"/>
    </dgm:linClrLst>
    <dgm:effectClrLst/>
    <dgm:txLinClrLst/>
    <dgm:txFillClrLst/>
    <dgm:txEffectClrLst/>
  </dgm:styleLbl>
  <dgm:styleLbl name="asst3">
    <dgm:fillClrLst meth="repeat">
      <a:schemeClr val="dk2"/>
    </dgm:fillClrLst>
    <dgm:linClrLst meth="repeat">
      <a:schemeClr val="lt1"/>
    </dgm:linClrLst>
    <dgm:effectClrLst/>
    <dgm:txLinClrLst/>
    <dgm:txFillClrLst/>
    <dgm:txEffectClrLst/>
  </dgm:styleLbl>
  <dgm:styleLbl name="asst4">
    <dgm:fillClrLst meth="repeat">
      <a:schemeClr val="dk2"/>
    </dgm:fillClrLst>
    <dgm:linClrLst meth="repeat">
      <a:schemeClr val="lt1"/>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1"/>
    </dgm:txFillClrLst>
    <dgm:txEffectClrLst/>
  </dgm:styleLbl>
  <dgm:styleLbl name="parChTrans2D2">
    <dgm:fillClrLst meth="repeat">
      <a:schemeClr val="dk2"/>
    </dgm:fillClrLst>
    <dgm:linClrLst meth="repeat">
      <a:schemeClr val="dk2"/>
    </dgm:linClrLst>
    <dgm:effectClrLst/>
    <dgm:txLinClrLst/>
    <dgm:txFillClrLst meth="repeat">
      <a:schemeClr val="lt1"/>
    </dgm:txFillClrLst>
    <dgm:txEffectClrLst/>
  </dgm:styleLbl>
  <dgm:styleLbl name="parChTrans2D3">
    <dgm:fillClrLst meth="repeat">
      <a:schemeClr val="dk2"/>
    </dgm:fillClrLst>
    <dgm:linClrLst meth="repeat">
      <a:schemeClr val="dk2"/>
    </dgm:linClrLst>
    <dgm:effectClrLst/>
    <dgm:txLinClrLst/>
    <dgm:txFillClrLst meth="repeat">
      <a:schemeClr val="lt1"/>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accent1">
        <a:alpha val="90000"/>
      </a:schemeClr>
    </dgm:fillClrLst>
    <dgm:linClrLst meth="repeat">
      <a:schemeClr val="lt1"/>
    </dgm:linClrLst>
    <dgm:effectClrLst/>
    <dgm:txLinClrLst/>
    <dgm:txFillClrLst meth="repeat">
      <a:schemeClr val="accent1"/>
    </dgm:txFillClrLst>
    <dgm:txEffectClrLst/>
  </dgm:styleLbl>
  <dgm:styleLbl name="conFgAcc1">
    <dgm:fillClrLst meth="repeat">
      <a:schemeClr val="lt1">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dk2">
        <a:alpha val="90000"/>
      </a:schemeClr>
    </dgm:fillClrLst>
    <dgm:linClrLst meth="repeat">
      <a:schemeClr val="dk2"/>
    </dgm:linClrLst>
    <dgm:effectClrLst/>
    <dgm:txLinClrLst/>
    <dgm:txFillClrLst meth="repeat">
      <a:schemeClr val="dk2"/>
    </dgm:txFillClrLst>
    <dgm:txEffectClrLst/>
  </dgm:styleLbl>
  <dgm:styleLbl name="trAlignAcc1">
    <dgm:fillClrLst meth="repeat">
      <a:schemeClr val="lt1">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1"/>
    </dgm:fillClrLst>
    <dgm:linClrLst meth="repeat">
      <a:schemeClr val="dk2"/>
    </dgm:linClrLst>
    <dgm:effectClrLst/>
    <dgm:txLinClrLst/>
    <dgm:txFillClrLst meth="repeat">
      <a:schemeClr val="dk1"/>
    </dgm:txFillClrLst>
    <dgm:txEffectClrLst/>
  </dgm:styleLbl>
  <dgm:styleLbl name="solidAlignAcc1">
    <dgm:fillClrLst meth="repeat">
      <a:schemeClr val="lt1"/>
    </dgm:fillClrLst>
    <dgm:linClrLst meth="repeat">
      <a:schemeClr val="dk2"/>
    </dgm:linClrLst>
    <dgm:effectClrLst/>
    <dgm:txLinClrLst/>
    <dgm:txFillClrLst meth="repeat">
      <a:schemeClr val="dk1"/>
    </dgm:txFillClrLst>
    <dgm:txEffectClrLst/>
  </dgm:styleLbl>
  <dgm:styleLbl name="solidBgAcc1">
    <dgm:fillClrLst meth="repeat">
      <a:schemeClr val="lt1"/>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CCE614-16F0-43F7-8714-BD23818AF11F}" type="doc">
      <dgm:prSet loTypeId="urn:microsoft.com/office/officeart/2018/2/layout/IconLabelList" loCatId="icon" qsTypeId="urn:microsoft.com/office/officeart/2005/8/quickstyle/simple1" qsCatId="simple" csTypeId="urn:microsoft.com/office/officeart/2005/8/colors/accent3_2" csCatId="accent3" phldr="1"/>
      <dgm:spPr/>
      <dgm:t>
        <a:bodyPr/>
        <a:lstStyle/>
        <a:p>
          <a:endParaRPr lang="en-US"/>
        </a:p>
      </dgm:t>
    </dgm:pt>
    <dgm:pt modelId="{82341C92-17D5-45F3-A2A1-387A655EF66E}">
      <dgm:prSet/>
      <dgm:spPr/>
      <dgm:t>
        <a:bodyPr/>
        <a:lstStyle/>
        <a:p>
          <a:r>
            <a:rPr lang="en-US"/>
            <a:t>Strategi </a:t>
          </a:r>
          <a:r>
            <a:rPr lang="en-US" err="1"/>
            <a:t>och</a:t>
          </a:r>
          <a:r>
            <a:rPr lang="en-US"/>
            <a:t> </a:t>
          </a:r>
          <a:r>
            <a:rPr lang="en-US" err="1"/>
            <a:t>riktlinjer</a:t>
          </a:r>
          <a:endParaRPr lang="en-US"/>
        </a:p>
      </dgm:t>
    </dgm:pt>
    <dgm:pt modelId="{5BEB332D-1F8A-4098-9D15-3FC061F4B0E4}" type="parTrans" cxnId="{11CF3235-33F2-4768-921D-CEB393E455DD}">
      <dgm:prSet/>
      <dgm:spPr/>
      <dgm:t>
        <a:bodyPr/>
        <a:lstStyle/>
        <a:p>
          <a:endParaRPr lang="en-US"/>
        </a:p>
      </dgm:t>
    </dgm:pt>
    <dgm:pt modelId="{B9CC997E-0AED-4ED1-8FDD-9F04C45D2803}" type="sibTrans" cxnId="{11CF3235-33F2-4768-921D-CEB393E455DD}">
      <dgm:prSet/>
      <dgm:spPr/>
      <dgm:t>
        <a:bodyPr/>
        <a:lstStyle/>
        <a:p>
          <a:endParaRPr lang="en-US"/>
        </a:p>
      </dgm:t>
    </dgm:pt>
    <dgm:pt modelId="{49798B0A-3B20-4E73-8D41-A239636C2ECB}">
      <dgm:prSet/>
      <dgm:spPr/>
      <dgm:t>
        <a:bodyPr/>
        <a:lstStyle/>
        <a:p>
          <a:r>
            <a:rPr lang="en-US"/>
            <a:t>Tillgång till Gemini och Copilot</a:t>
          </a:r>
        </a:p>
      </dgm:t>
    </dgm:pt>
    <dgm:pt modelId="{25850371-FC36-4C9B-84D9-40B880B4851D}" type="parTrans" cxnId="{96FD44EA-B644-4F88-B9BD-B3FA277B75F9}">
      <dgm:prSet/>
      <dgm:spPr/>
      <dgm:t>
        <a:bodyPr/>
        <a:lstStyle/>
        <a:p>
          <a:endParaRPr lang="en-US"/>
        </a:p>
      </dgm:t>
    </dgm:pt>
    <dgm:pt modelId="{E81452E0-71C3-42F3-BBF3-8A069FE26F5B}" type="sibTrans" cxnId="{96FD44EA-B644-4F88-B9BD-B3FA277B75F9}">
      <dgm:prSet/>
      <dgm:spPr/>
      <dgm:t>
        <a:bodyPr/>
        <a:lstStyle/>
        <a:p>
          <a:endParaRPr lang="en-US"/>
        </a:p>
      </dgm:t>
    </dgm:pt>
    <dgm:pt modelId="{5907948D-23F9-45EF-B772-4C2BCA9AA903}">
      <dgm:prSet/>
      <dgm:spPr/>
      <dgm:t>
        <a:bodyPr/>
        <a:lstStyle/>
        <a:p>
          <a:r>
            <a:rPr lang="en-US"/>
            <a:t>PC och chromebooks</a:t>
          </a:r>
        </a:p>
      </dgm:t>
    </dgm:pt>
    <dgm:pt modelId="{36ED4AEA-5DCA-4D7B-9E65-CD110F843B9D}" type="parTrans" cxnId="{EA2A3FB1-1B86-49E4-A900-55B6450D645B}">
      <dgm:prSet/>
      <dgm:spPr/>
      <dgm:t>
        <a:bodyPr/>
        <a:lstStyle/>
        <a:p>
          <a:endParaRPr lang="en-US"/>
        </a:p>
      </dgm:t>
    </dgm:pt>
    <dgm:pt modelId="{35648EAF-DC55-481C-B9C6-474C0503A844}" type="sibTrans" cxnId="{EA2A3FB1-1B86-49E4-A900-55B6450D645B}">
      <dgm:prSet/>
      <dgm:spPr/>
      <dgm:t>
        <a:bodyPr/>
        <a:lstStyle/>
        <a:p>
          <a:endParaRPr lang="en-US"/>
        </a:p>
      </dgm:t>
    </dgm:pt>
    <dgm:pt modelId="{E7FD0D9C-D3BC-45BC-85D1-781184660F08}" type="pres">
      <dgm:prSet presAssocID="{2ECCE614-16F0-43F7-8714-BD23818AF11F}" presName="root" presStyleCnt="0">
        <dgm:presLayoutVars>
          <dgm:dir/>
          <dgm:resizeHandles val="exact"/>
        </dgm:presLayoutVars>
      </dgm:prSet>
      <dgm:spPr/>
    </dgm:pt>
    <dgm:pt modelId="{88669ED2-44FB-4148-9547-B5B61485A9DB}" type="pres">
      <dgm:prSet presAssocID="{82341C92-17D5-45F3-A2A1-387A655EF66E}" presName="compNode" presStyleCnt="0"/>
      <dgm:spPr/>
    </dgm:pt>
    <dgm:pt modelId="{4C697CE3-13C8-4874-8EE4-0EA61F223AEA}" type="pres">
      <dgm:prSet presAssocID="{82341C92-17D5-45F3-A2A1-387A655EF66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ussel"/>
        </a:ext>
      </dgm:extLst>
    </dgm:pt>
    <dgm:pt modelId="{FB9F5209-7C1C-4B36-A9E2-4865D1D293E2}" type="pres">
      <dgm:prSet presAssocID="{82341C92-17D5-45F3-A2A1-387A655EF66E}" presName="spaceRect" presStyleCnt="0"/>
      <dgm:spPr/>
    </dgm:pt>
    <dgm:pt modelId="{41FC37B3-D825-4951-B8DF-82A032CFD091}" type="pres">
      <dgm:prSet presAssocID="{82341C92-17D5-45F3-A2A1-387A655EF66E}" presName="textRect" presStyleLbl="revTx" presStyleIdx="0" presStyleCnt="3">
        <dgm:presLayoutVars>
          <dgm:chMax val="1"/>
          <dgm:chPref val="1"/>
        </dgm:presLayoutVars>
      </dgm:prSet>
      <dgm:spPr/>
    </dgm:pt>
    <dgm:pt modelId="{8B681744-E967-46A9-9121-0050F1A69F10}" type="pres">
      <dgm:prSet presAssocID="{B9CC997E-0AED-4ED1-8FDD-9F04C45D2803}" presName="sibTrans" presStyleCnt="0"/>
      <dgm:spPr/>
    </dgm:pt>
    <dgm:pt modelId="{BA363E96-857A-48DB-975E-EB3781B49AA7}" type="pres">
      <dgm:prSet presAssocID="{49798B0A-3B20-4E73-8D41-A239636C2ECB}" presName="compNode" presStyleCnt="0"/>
      <dgm:spPr/>
    </dgm:pt>
    <dgm:pt modelId="{ECF5FD41-A9C6-4D36-A7AF-818FCCA25463}" type="pres">
      <dgm:prSet presAssocID="{49798B0A-3B20-4E73-8D41-A239636C2EC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ck"/>
        </a:ext>
      </dgm:extLst>
    </dgm:pt>
    <dgm:pt modelId="{257C1089-BDF8-4FEC-95EA-A882FCF9C91C}" type="pres">
      <dgm:prSet presAssocID="{49798B0A-3B20-4E73-8D41-A239636C2ECB}" presName="spaceRect" presStyleCnt="0"/>
      <dgm:spPr/>
    </dgm:pt>
    <dgm:pt modelId="{A64E47B6-2896-40BA-A1B7-FE1995BBD62C}" type="pres">
      <dgm:prSet presAssocID="{49798B0A-3B20-4E73-8D41-A239636C2ECB}" presName="textRect" presStyleLbl="revTx" presStyleIdx="1" presStyleCnt="3">
        <dgm:presLayoutVars>
          <dgm:chMax val="1"/>
          <dgm:chPref val="1"/>
        </dgm:presLayoutVars>
      </dgm:prSet>
      <dgm:spPr/>
    </dgm:pt>
    <dgm:pt modelId="{E98420D4-C59B-4D69-87C5-790A599D29BE}" type="pres">
      <dgm:prSet presAssocID="{E81452E0-71C3-42F3-BBF3-8A069FE26F5B}" presName="sibTrans" presStyleCnt="0"/>
      <dgm:spPr/>
    </dgm:pt>
    <dgm:pt modelId="{1DE1452B-1095-4059-A6C3-415CE51CB371}" type="pres">
      <dgm:prSet presAssocID="{5907948D-23F9-45EF-B772-4C2BCA9AA903}" presName="compNode" presStyleCnt="0"/>
      <dgm:spPr/>
    </dgm:pt>
    <dgm:pt modelId="{684B2853-1989-4856-BA24-33E9A57D67BC}" type="pres">
      <dgm:prSet presAssocID="{5907948D-23F9-45EF-B772-4C2BCA9AA90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aptop"/>
        </a:ext>
      </dgm:extLst>
    </dgm:pt>
    <dgm:pt modelId="{69622331-6782-4429-9950-D7A7667F4F7D}" type="pres">
      <dgm:prSet presAssocID="{5907948D-23F9-45EF-B772-4C2BCA9AA903}" presName="spaceRect" presStyleCnt="0"/>
      <dgm:spPr/>
    </dgm:pt>
    <dgm:pt modelId="{CC018F72-1252-42D9-8273-38305B1C0ED5}" type="pres">
      <dgm:prSet presAssocID="{5907948D-23F9-45EF-B772-4C2BCA9AA903}" presName="textRect" presStyleLbl="revTx" presStyleIdx="2" presStyleCnt="3">
        <dgm:presLayoutVars>
          <dgm:chMax val="1"/>
          <dgm:chPref val="1"/>
        </dgm:presLayoutVars>
      </dgm:prSet>
      <dgm:spPr/>
    </dgm:pt>
  </dgm:ptLst>
  <dgm:cxnLst>
    <dgm:cxn modelId="{10DC4517-5BBA-45EB-BE07-A7E2D5323F14}" type="presOf" srcId="{5907948D-23F9-45EF-B772-4C2BCA9AA903}" destId="{CC018F72-1252-42D9-8273-38305B1C0ED5}" srcOrd="0" destOrd="0" presId="urn:microsoft.com/office/officeart/2018/2/layout/IconLabelList"/>
    <dgm:cxn modelId="{11CF3235-33F2-4768-921D-CEB393E455DD}" srcId="{2ECCE614-16F0-43F7-8714-BD23818AF11F}" destId="{82341C92-17D5-45F3-A2A1-387A655EF66E}" srcOrd="0" destOrd="0" parTransId="{5BEB332D-1F8A-4098-9D15-3FC061F4B0E4}" sibTransId="{B9CC997E-0AED-4ED1-8FDD-9F04C45D2803}"/>
    <dgm:cxn modelId="{9DBD6F5F-717A-40AF-AA33-AA36EAA88E3B}" type="presOf" srcId="{2ECCE614-16F0-43F7-8714-BD23818AF11F}" destId="{E7FD0D9C-D3BC-45BC-85D1-781184660F08}" srcOrd="0" destOrd="0" presId="urn:microsoft.com/office/officeart/2018/2/layout/IconLabelList"/>
    <dgm:cxn modelId="{DE245450-F946-48F3-BFAD-97BAECC59CAD}" type="presOf" srcId="{49798B0A-3B20-4E73-8D41-A239636C2ECB}" destId="{A64E47B6-2896-40BA-A1B7-FE1995BBD62C}" srcOrd="0" destOrd="0" presId="urn:microsoft.com/office/officeart/2018/2/layout/IconLabelList"/>
    <dgm:cxn modelId="{C23EE1AE-0CB6-4394-802B-3028208B3EEE}" type="presOf" srcId="{82341C92-17D5-45F3-A2A1-387A655EF66E}" destId="{41FC37B3-D825-4951-B8DF-82A032CFD091}" srcOrd="0" destOrd="0" presId="urn:microsoft.com/office/officeart/2018/2/layout/IconLabelList"/>
    <dgm:cxn modelId="{EA2A3FB1-1B86-49E4-A900-55B6450D645B}" srcId="{2ECCE614-16F0-43F7-8714-BD23818AF11F}" destId="{5907948D-23F9-45EF-B772-4C2BCA9AA903}" srcOrd="2" destOrd="0" parTransId="{36ED4AEA-5DCA-4D7B-9E65-CD110F843B9D}" sibTransId="{35648EAF-DC55-481C-B9C6-474C0503A844}"/>
    <dgm:cxn modelId="{96FD44EA-B644-4F88-B9BD-B3FA277B75F9}" srcId="{2ECCE614-16F0-43F7-8714-BD23818AF11F}" destId="{49798B0A-3B20-4E73-8D41-A239636C2ECB}" srcOrd="1" destOrd="0" parTransId="{25850371-FC36-4C9B-84D9-40B880B4851D}" sibTransId="{E81452E0-71C3-42F3-BBF3-8A069FE26F5B}"/>
    <dgm:cxn modelId="{60052DB0-AB57-4D37-9F83-85C81D11C232}" type="presParOf" srcId="{E7FD0D9C-D3BC-45BC-85D1-781184660F08}" destId="{88669ED2-44FB-4148-9547-B5B61485A9DB}" srcOrd="0" destOrd="0" presId="urn:microsoft.com/office/officeart/2018/2/layout/IconLabelList"/>
    <dgm:cxn modelId="{9DFD1433-28A2-48E5-9C5F-86EC87FCDBA3}" type="presParOf" srcId="{88669ED2-44FB-4148-9547-B5B61485A9DB}" destId="{4C697CE3-13C8-4874-8EE4-0EA61F223AEA}" srcOrd="0" destOrd="0" presId="urn:microsoft.com/office/officeart/2018/2/layout/IconLabelList"/>
    <dgm:cxn modelId="{D2755672-1420-4BD7-BEC5-F760268B04B7}" type="presParOf" srcId="{88669ED2-44FB-4148-9547-B5B61485A9DB}" destId="{FB9F5209-7C1C-4B36-A9E2-4865D1D293E2}" srcOrd="1" destOrd="0" presId="urn:microsoft.com/office/officeart/2018/2/layout/IconLabelList"/>
    <dgm:cxn modelId="{FD85A411-7EF9-4CC9-9141-8BEDBC014DAF}" type="presParOf" srcId="{88669ED2-44FB-4148-9547-B5B61485A9DB}" destId="{41FC37B3-D825-4951-B8DF-82A032CFD091}" srcOrd="2" destOrd="0" presId="urn:microsoft.com/office/officeart/2018/2/layout/IconLabelList"/>
    <dgm:cxn modelId="{8B0B13BE-CBB9-4A52-B09C-2B77926FF82E}" type="presParOf" srcId="{E7FD0D9C-D3BC-45BC-85D1-781184660F08}" destId="{8B681744-E967-46A9-9121-0050F1A69F10}" srcOrd="1" destOrd="0" presId="urn:microsoft.com/office/officeart/2018/2/layout/IconLabelList"/>
    <dgm:cxn modelId="{A184F6EE-E93B-4F89-B693-F944FA3972CD}" type="presParOf" srcId="{E7FD0D9C-D3BC-45BC-85D1-781184660F08}" destId="{BA363E96-857A-48DB-975E-EB3781B49AA7}" srcOrd="2" destOrd="0" presId="urn:microsoft.com/office/officeart/2018/2/layout/IconLabelList"/>
    <dgm:cxn modelId="{1174DFCC-4286-41DF-8DC3-366B59B71B50}" type="presParOf" srcId="{BA363E96-857A-48DB-975E-EB3781B49AA7}" destId="{ECF5FD41-A9C6-4D36-A7AF-818FCCA25463}" srcOrd="0" destOrd="0" presId="urn:microsoft.com/office/officeart/2018/2/layout/IconLabelList"/>
    <dgm:cxn modelId="{FE4DED87-1FFC-4CEC-B583-81D1B521825F}" type="presParOf" srcId="{BA363E96-857A-48DB-975E-EB3781B49AA7}" destId="{257C1089-BDF8-4FEC-95EA-A882FCF9C91C}" srcOrd="1" destOrd="0" presId="urn:microsoft.com/office/officeart/2018/2/layout/IconLabelList"/>
    <dgm:cxn modelId="{744314C4-B057-4BD6-A6DD-CA7AF46750F9}" type="presParOf" srcId="{BA363E96-857A-48DB-975E-EB3781B49AA7}" destId="{A64E47B6-2896-40BA-A1B7-FE1995BBD62C}" srcOrd="2" destOrd="0" presId="urn:microsoft.com/office/officeart/2018/2/layout/IconLabelList"/>
    <dgm:cxn modelId="{A81F98E9-A5E1-489F-BC35-772F3D91E1AB}" type="presParOf" srcId="{E7FD0D9C-D3BC-45BC-85D1-781184660F08}" destId="{E98420D4-C59B-4D69-87C5-790A599D29BE}" srcOrd="3" destOrd="0" presId="urn:microsoft.com/office/officeart/2018/2/layout/IconLabelList"/>
    <dgm:cxn modelId="{F3C79D05-EC11-46A0-A20A-495EFAE2F048}" type="presParOf" srcId="{E7FD0D9C-D3BC-45BC-85D1-781184660F08}" destId="{1DE1452B-1095-4059-A6C3-415CE51CB371}" srcOrd="4" destOrd="0" presId="urn:microsoft.com/office/officeart/2018/2/layout/IconLabelList"/>
    <dgm:cxn modelId="{3239289E-95D8-426D-B70F-5E430929DBE0}" type="presParOf" srcId="{1DE1452B-1095-4059-A6C3-415CE51CB371}" destId="{684B2853-1989-4856-BA24-33E9A57D67BC}" srcOrd="0" destOrd="0" presId="urn:microsoft.com/office/officeart/2018/2/layout/IconLabelList"/>
    <dgm:cxn modelId="{00839A1B-BF61-473C-A099-5C24725D019B}" type="presParOf" srcId="{1DE1452B-1095-4059-A6C3-415CE51CB371}" destId="{69622331-6782-4429-9950-D7A7667F4F7D}" srcOrd="1" destOrd="0" presId="urn:microsoft.com/office/officeart/2018/2/layout/IconLabelList"/>
    <dgm:cxn modelId="{DDA5D121-A107-4A38-A57C-89BBEFE92D5F}" type="presParOf" srcId="{1DE1452B-1095-4059-A6C3-415CE51CB371}" destId="{CC018F72-1252-42D9-8273-38305B1C0ED5}"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042720-0D2C-42BD-AF6A-536DB83F9D3C}" type="doc">
      <dgm:prSet loTypeId="urn:microsoft.com/office/officeart/2024/3/layout/SimpleTimelineDefaultVariant" loCatId="Timeline" qsTypeId="urn:microsoft.com/office/officeart/2005/8/quickstyle/simple1" qsCatId="simple" csTypeId="urn:microsoft.com/office/officeart/2005/8/colors/SimpleTimelineDefaultColorVariant" csCatId="other" phldr="1"/>
      <dgm:spPr/>
      <dgm:t>
        <a:bodyPr/>
        <a:lstStyle/>
        <a:p>
          <a:endParaRPr lang="sv-SE"/>
        </a:p>
      </dgm:t>
    </dgm:pt>
    <dgm:pt modelId="{8CE4356E-C453-4A5E-9B26-09330534873B}">
      <dgm:prSet/>
      <dgm:spPr/>
      <dgm:t>
        <a:bodyPr/>
        <a:lstStyle/>
        <a:p>
          <a:pPr>
            <a:defRPr b="1"/>
          </a:pPr>
          <a:r>
            <a:rPr lang="sv-SE"/>
            <a:t>Före </a:t>
          </a:r>
          <a:r>
            <a:rPr lang="sv-SE" err="1"/>
            <a:t>vt</a:t>
          </a:r>
          <a:r>
            <a:rPr lang="sv-SE"/>
            <a:t> 24 Enstaka fortbildningsinsatser</a:t>
          </a:r>
        </a:p>
      </dgm:t>
    </dgm:pt>
    <dgm:pt modelId="{251129FB-E498-48F8-B26F-A69E5413E174}" type="parTrans" cxnId="{BC962836-2665-4A71-B966-A58484B8DA41}">
      <dgm:prSet/>
      <dgm:spPr/>
      <dgm:t>
        <a:bodyPr/>
        <a:lstStyle/>
        <a:p>
          <a:endParaRPr lang="sv-SE"/>
        </a:p>
      </dgm:t>
    </dgm:pt>
    <dgm:pt modelId="{74B02C4C-8551-4F9F-B825-4A8ADFE9E4B7}" type="sibTrans" cxnId="{BC962836-2665-4A71-B966-A58484B8DA41}">
      <dgm:prSet/>
      <dgm:spPr/>
      <dgm:t>
        <a:bodyPr/>
        <a:lstStyle/>
        <a:p>
          <a:endParaRPr lang="sv-SE"/>
        </a:p>
      </dgm:t>
    </dgm:pt>
    <dgm:pt modelId="{A0E456AC-DFF0-4B97-8E5C-679EDF7C9F28}">
      <dgm:prSet/>
      <dgm:spPr/>
      <dgm:t>
        <a:bodyPr/>
        <a:lstStyle/>
        <a:p>
          <a:endParaRPr lang="sv-SE"/>
        </a:p>
      </dgm:t>
    </dgm:pt>
    <dgm:pt modelId="{202E9DAF-6293-4B4F-9C0D-512FC2A853F0}" type="parTrans" cxnId="{D8D8B19B-8375-40B2-A94B-F485801A9F6E}">
      <dgm:prSet/>
      <dgm:spPr/>
      <dgm:t>
        <a:bodyPr/>
        <a:lstStyle/>
        <a:p>
          <a:endParaRPr lang="sv-SE"/>
        </a:p>
      </dgm:t>
    </dgm:pt>
    <dgm:pt modelId="{4D693A44-71B0-4F5D-8F28-E959595FAF1C}" type="sibTrans" cxnId="{D8D8B19B-8375-40B2-A94B-F485801A9F6E}">
      <dgm:prSet/>
      <dgm:spPr/>
      <dgm:t>
        <a:bodyPr/>
        <a:lstStyle/>
        <a:p>
          <a:endParaRPr lang="sv-SE"/>
        </a:p>
      </dgm:t>
    </dgm:pt>
    <dgm:pt modelId="{4EE0547B-8451-443E-B741-FD9927691B71}">
      <dgm:prSet/>
      <dgm:spPr/>
      <dgm:t>
        <a:bodyPr/>
        <a:lstStyle/>
        <a:p>
          <a:pPr>
            <a:defRPr b="1"/>
          </a:pPr>
          <a:r>
            <a:rPr lang="sv-SE"/>
            <a:t>24/25 Pilotstudie</a:t>
          </a:r>
          <a:r>
            <a:rPr lang="sv-SE" baseline="0"/>
            <a:t> med lärare och rektorer</a:t>
          </a:r>
          <a:endParaRPr lang="sv-SE"/>
        </a:p>
      </dgm:t>
    </dgm:pt>
    <dgm:pt modelId="{FD8A5495-B23B-490D-BC77-94C0D294BB54}" type="parTrans" cxnId="{94521987-6BE7-4D30-B360-41B43E5A6F0E}">
      <dgm:prSet/>
      <dgm:spPr/>
      <dgm:t>
        <a:bodyPr/>
        <a:lstStyle/>
        <a:p>
          <a:endParaRPr lang="sv-SE"/>
        </a:p>
      </dgm:t>
    </dgm:pt>
    <dgm:pt modelId="{FE8ED75B-F92D-4A1D-B227-E092F137B5BE}" type="sibTrans" cxnId="{94521987-6BE7-4D30-B360-41B43E5A6F0E}">
      <dgm:prSet/>
      <dgm:spPr/>
      <dgm:t>
        <a:bodyPr/>
        <a:lstStyle/>
        <a:p>
          <a:endParaRPr lang="sv-SE"/>
        </a:p>
      </dgm:t>
    </dgm:pt>
    <dgm:pt modelId="{5D0C115D-26EF-4A72-8B62-A5BEC77B9BEA}">
      <dgm:prSet/>
      <dgm:spPr/>
      <dgm:t>
        <a:bodyPr/>
        <a:lstStyle/>
        <a:p>
          <a:pPr>
            <a:defRPr b="1"/>
          </a:pPr>
          <a:r>
            <a:rPr lang="sv-SE"/>
            <a:t>Fr o m </a:t>
          </a:r>
          <a:r>
            <a:rPr lang="sv-SE" err="1"/>
            <a:t>vt</a:t>
          </a:r>
          <a:r>
            <a:rPr lang="sv-SE"/>
            <a:t> 24 Återkommande fortbildningsinsatser</a:t>
          </a:r>
        </a:p>
      </dgm:t>
    </dgm:pt>
    <dgm:pt modelId="{3806254B-BC2C-4D8E-8C0D-BF7C4006AF99}" type="parTrans" cxnId="{22756EF5-BC82-4E57-B4CF-8C27E6E3BCDE}">
      <dgm:prSet/>
      <dgm:spPr/>
      <dgm:t>
        <a:bodyPr/>
        <a:lstStyle/>
        <a:p>
          <a:endParaRPr lang="sv-SE"/>
        </a:p>
      </dgm:t>
    </dgm:pt>
    <dgm:pt modelId="{7FFEAE51-81A8-49F2-9DF9-0982BDCF4642}" type="sibTrans" cxnId="{22756EF5-BC82-4E57-B4CF-8C27E6E3BCDE}">
      <dgm:prSet/>
      <dgm:spPr/>
      <dgm:t>
        <a:bodyPr/>
        <a:lstStyle/>
        <a:p>
          <a:endParaRPr lang="sv-SE"/>
        </a:p>
      </dgm:t>
    </dgm:pt>
    <dgm:pt modelId="{31E6D3B4-280E-4F41-8780-F4C938B629F0}">
      <dgm:prSet/>
      <dgm:spPr/>
      <dgm:t>
        <a:bodyPr/>
        <a:lstStyle/>
        <a:p>
          <a:r>
            <a:rPr lang="sv-SE"/>
            <a:t>-Informationsföreläsningar</a:t>
          </a:r>
        </a:p>
        <a:p>
          <a:r>
            <a:rPr lang="sv-SE"/>
            <a:t>-Workshops</a:t>
          </a:r>
        </a:p>
      </dgm:t>
    </dgm:pt>
    <dgm:pt modelId="{B7486E7B-0F40-4BDE-90AA-3631BD37963F}" type="parTrans" cxnId="{FA48A102-011C-472C-87B5-5DCE46783104}">
      <dgm:prSet/>
      <dgm:spPr/>
      <dgm:t>
        <a:bodyPr/>
        <a:lstStyle/>
        <a:p>
          <a:endParaRPr lang="sv-SE"/>
        </a:p>
      </dgm:t>
    </dgm:pt>
    <dgm:pt modelId="{51A6914E-7E67-412C-BF98-1BA3F54ACE7D}" type="sibTrans" cxnId="{FA48A102-011C-472C-87B5-5DCE46783104}">
      <dgm:prSet/>
      <dgm:spPr/>
      <dgm:t>
        <a:bodyPr/>
        <a:lstStyle/>
        <a:p>
          <a:endParaRPr lang="sv-SE"/>
        </a:p>
      </dgm:t>
    </dgm:pt>
    <dgm:pt modelId="{23C47E58-54D6-4C07-BF9D-1088AC29ECC8}">
      <dgm:prSet/>
      <dgm:spPr/>
      <dgm:t>
        <a:bodyPr/>
        <a:lstStyle/>
        <a:p>
          <a:pPr>
            <a:defRPr b="1"/>
          </a:pPr>
          <a:r>
            <a:rPr lang="sv-SE"/>
            <a:t>Ht 25- Implementering</a:t>
          </a:r>
        </a:p>
      </dgm:t>
    </dgm:pt>
    <dgm:pt modelId="{29DBDBD5-2679-4F78-B5F7-4348F7D99909}" type="parTrans" cxnId="{9921AF45-A067-4012-A4A7-9A6BC6710254}">
      <dgm:prSet/>
      <dgm:spPr/>
      <dgm:t>
        <a:bodyPr/>
        <a:lstStyle/>
        <a:p>
          <a:endParaRPr lang="sv-SE"/>
        </a:p>
      </dgm:t>
    </dgm:pt>
    <dgm:pt modelId="{E596A095-6B6F-4874-B673-561EAE1BDC6C}" type="sibTrans" cxnId="{9921AF45-A067-4012-A4A7-9A6BC6710254}">
      <dgm:prSet/>
      <dgm:spPr/>
      <dgm:t>
        <a:bodyPr/>
        <a:lstStyle/>
        <a:p>
          <a:endParaRPr lang="sv-SE"/>
        </a:p>
      </dgm:t>
    </dgm:pt>
    <dgm:pt modelId="{61734CF8-C89B-4C2C-8DCB-34BEF041B29B}">
      <dgm:prSet/>
      <dgm:spPr/>
      <dgm:t>
        <a:bodyPr/>
        <a:lstStyle/>
        <a:p>
          <a:pPr>
            <a:defRPr b="1"/>
          </a:pPr>
          <a:r>
            <a:rPr lang="sv-SE"/>
            <a:t>Fr o m ht 25 Systematiska fortbildningsinsatser</a:t>
          </a:r>
        </a:p>
      </dgm:t>
    </dgm:pt>
    <dgm:pt modelId="{4E7F96BC-3517-425F-9182-3FAB806423CF}" type="parTrans" cxnId="{3790CE7F-33A2-4175-ABC0-F0B6E8757491}">
      <dgm:prSet/>
      <dgm:spPr/>
      <dgm:t>
        <a:bodyPr/>
        <a:lstStyle/>
        <a:p>
          <a:endParaRPr lang="sv-SE"/>
        </a:p>
      </dgm:t>
    </dgm:pt>
    <dgm:pt modelId="{78F14AB3-7A48-4E4D-96F2-943CBE5101D2}" type="sibTrans" cxnId="{3790CE7F-33A2-4175-ABC0-F0B6E8757491}">
      <dgm:prSet/>
      <dgm:spPr/>
      <dgm:t>
        <a:bodyPr/>
        <a:lstStyle/>
        <a:p>
          <a:endParaRPr lang="sv-SE"/>
        </a:p>
      </dgm:t>
    </dgm:pt>
    <dgm:pt modelId="{D4B577BF-4EDA-4630-9647-C7A8049F1222}">
      <dgm:prSet/>
      <dgm:spPr/>
      <dgm:t>
        <a:bodyPr/>
        <a:lstStyle/>
        <a:p>
          <a:endParaRPr lang="sv-SE"/>
        </a:p>
      </dgm:t>
    </dgm:pt>
    <dgm:pt modelId="{19AFC4F4-D4F2-48EA-A5DF-1F5B867255C1}" type="parTrans" cxnId="{21E0401E-B3FD-4A2A-BA1C-3D28A73BA59B}">
      <dgm:prSet/>
      <dgm:spPr/>
      <dgm:t>
        <a:bodyPr/>
        <a:lstStyle/>
        <a:p>
          <a:endParaRPr lang="sv-SE"/>
        </a:p>
      </dgm:t>
    </dgm:pt>
    <dgm:pt modelId="{6764E3BC-6672-42B8-9C16-2703EC21CA61}" type="sibTrans" cxnId="{21E0401E-B3FD-4A2A-BA1C-3D28A73BA59B}">
      <dgm:prSet/>
      <dgm:spPr/>
      <dgm:t>
        <a:bodyPr/>
        <a:lstStyle/>
        <a:p>
          <a:endParaRPr lang="sv-SE"/>
        </a:p>
      </dgm:t>
    </dgm:pt>
    <dgm:pt modelId="{2119E23F-7BE5-44F9-81FB-2DE71E84B36E}" type="pres">
      <dgm:prSet presAssocID="{E1042720-0D2C-42BD-AF6A-536DB83F9D3C}" presName="root" presStyleCnt="0">
        <dgm:presLayoutVars>
          <dgm:chMax/>
          <dgm:chPref/>
          <dgm:animLvl val="lvl"/>
        </dgm:presLayoutVars>
      </dgm:prSet>
      <dgm:spPr/>
    </dgm:pt>
    <dgm:pt modelId="{33839C24-B00B-4D24-8F88-F519A1A2D664}" type="pres">
      <dgm:prSet presAssocID="{E1042720-0D2C-42BD-AF6A-536DB83F9D3C}" presName="divider" presStyleLbl="alignAcc1" presStyleIdx="0" presStyleCnt="1"/>
      <dgm:spPr>
        <a:solidFill>
          <a:schemeClr val="dk2">
            <a:alpha val="90000"/>
            <a:hueOff val="0"/>
            <a:satOff val="0"/>
            <a:lumOff val="0"/>
            <a:alphaOff val="0"/>
          </a:schemeClr>
        </a:solidFill>
        <a:ln w="12050" cap="flat" cmpd="sng" algn="ctr">
          <a:solidFill>
            <a:schemeClr val="dk2">
              <a:hueOff val="0"/>
              <a:satOff val="0"/>
              <a:lumOff val="0"/>
              <a:alphaOff val="0"/>
            </a:schemeClr>
          </a:solidFill>
          <a:prstDash val="solid"/>
          <a:miter lim="800000"/>
          <a:tailEnd type="arrow" w="med" len="med"/>
        </a:ln>
        <a:effectLst/>
      </dgm:spPr>
    </dgm:pt>
    <dgm:pt modelId="{A4934590-EA52-4AB6-8193-C8C404A3EC76}" type="pres">
      <dgm:prSet presAssocID="{E1042720-0D2C-42BD-AF6A-536DB83F9D3C}" presName="nodes" presStyleCnt="0">
        <dgm:presLayoutVars>
          <dgm:chMax/>
          <dgm:chPref/>
          <dgm:animLvl val="lvl"/>
        </dgm:presLayoutVars>
      </dgm:prSet>
      <dgm:spPr/>
    </dgm:pt>
    <dgm:pt modelId="{FFEFBD03-D036-415C-BE33-6286143D5210}" type="pres">
      <dgm:prSet presAssocID="{8CE4356E-C453-4A5E-9B26-09330534873B}" presName="composite" presStyleCnt="0"/>
      <dgm:spPr/>
    </dgm:pt>
    <dgm:pt modelId="{783C88C2-4705-4C6D-9514-5ACE07747864}" type="pres">
      <dgm:prSet presAssocID="{8CE4356E-C453-4A5E-9B26-09330534873B}" presName="ConnectorPoint" presStyleLbl="lnNode1" presStyleIdx="0"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0510091D-0688-4D03-A358-28705B84874E}" type="pres">
      <dgm:prSet presAssocID="{8CE4356E-C453-4A5E-9B26-09330534873B}" presName="DropPinPlaceHolder" presStyleCnt="0"/>
      <dgm:spPr/>
    </dgm:pt>
    <dgm:pt modelId="{4CD83223-172C-47EA-B1D9-7C8DDC8D1BFC}" type="pres">
      <dgm:prSet presAssocID="{8CE4356E-C453-4A5E-9B26-09330534873B}" presName="DropPin" presStyleLbl="alignNode1" presStyleIdx="0" presStyleCnt="10"/>
      <dgm:spPr/>
    </dgm:pt>
    <dgm:pt modelId="{3A53DC9B-05EB-4CE1-A217-77A28DC876C9}" type="pres">
      <dgm:prSet presAssocID="{8CE4356E-C453-4A5E-9B26-09330534873B}" presName="Ellipse" presStyleLbl="fgAcc1" presStyleIdx="0" presStyleCnt="5"/>
      <dgm:spPr>
        <a:solidFill>
          <a:schemeClr val="accent1">
            <a:alpha val="90000"/>
            <a:hueOff val="0"/>
            <a:satOff val="0"/>
            <a:lumOff val="0"/>
            <a:alphaOff val="0"/>
          </a:schemeClr>
        </a:solidFill>
        <a:ln w="12700" cap="flat" cmpd="sng" algn="ctr">
          <a:noFill/>
          <a:prstDash val="solid"/>
          <a:miter lim="800000"/>
        </a:ln>
        <a:effectLst/>
      </dgm:spPr>
    </dgm:pt>
    <dgm:pt modelId="{79663543-1E9F-4481-9413-F32398AF4D43}" type="pres">
      <dgm:prSet presAssocID="{8CE4356E-C453-4A5E-9B26-09330534873B}" presName="L2TextContainer" presStyleLbl="revTx" presStyleIdx="0" presStyleCnt="5">
        <dgm:presLayoutVars>
          <dgm:bulletEnabled val="1"/>
        </dgm:presLayoutVars>
      </dgm:prSet>
      <dgm:spPr/>
    </dgm:pt>
    <dgm:pt modelId="{6C66A7BD-F929-4D84-B66A-DFC03960A55D}" type="pres">
      <dgm:prSet presAssocID="{8CE4356E-C453-4A5E-9B26-09330534873B}" presName="L1TextContainer" presStyleLbl="alignNode1" presStyleIdx="1" presStyleCnt="10" custScaleY="190430" custLinFactNeighborX="-1252" custLinFactNeighborY="-35246">
        <dgm:presLayoutVars>
          <dgm:chMax val="1"/>
          <dgm:chPref val="1"/>
          <dgm:bulletEnabled val="1"/>
        </dgm:presLayoutVars>
      </dgm:prSet>
      <dgm:spPr/>
    </dgm:pt>
    <dgm:pt modelId="{929098E7-8DAC-4E79-9C62-567B53119891}" type="pres">
      <dgm:prSet presAssocID="{8CE4356E-C453-4A5E-9B26-09330534873B}" presName="ConnectLine" presStyleLbl="sibTrans1D1" presStyleIdx="0" presStyleCnt="5" custLinFactNeighborY="-7349"/>
      <dgm:spPr/>
    </dgm:pt>
    <dgm:pt modelId="{043C4527-9894-4AC3-8FB5-285FC02D6129}" type="pres">
      <dgm:prSet presAssocID="{8CE4356E-C453-4A5E-9B26-09330534873B}" presName="EmptyPlaceHolder" presStyleCnt="0"/>
      <dgm:spPr/>
    </dgm:pt>
    <dgm:pt modelId="{435C68F8-31B5-4DDA-A662-301E8C508671}" type="pres">
      <dgm:prSet presAssocID="{74B02C4C-8551-4F9F-B825-4A8ADFE9E4B7}" presName="spaceBetweenRectangles" presStyleCnt="0"/>
      <dgm:spPr/>
    </dgm:pt>
    <dgm:pt modelId="{1D64C463-741A-48E9-9022-878D851ABFC2}" type="pres">
      <dgm:prSet presAssocID="{4EE0547B-8451-443E-B741-FD9927691B71}" presName="composite" presStyleCnt="0"/>
      <dgm:spPr/>
    </dgm:pt>
    <dgm:pt modelId="{35043E39-90AE-46E3-A856-3CCBA6A96F65}" type="pres">
      <dgm:prSet presAssocID="{4EE0547B-8451-443E-B741-FD9927691B71}" presName="ConnectorPoint" presStyleLbl="lnNode1" presStyleIdx="1"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60E52D76-4F0E-4755-9CCA-308B7FCD5D9E}" type="pres">
      <dgm:prSet presAssocID="{4EE0547B-8451-443E-B741-FD9927691B71}" presName="DropPinPlaceHolder" presStyleCnt="0"/>
      <dgm:spPr/>
    </dgm:pt>
    <dgm:pt modelId="{BA62994C-E4FB-43C8-B963-F4D33F7B808F}" type="pres">
      <dgm:prSet presAssocID="{4EE0547B-8451-443E-B741-FD9927691B71}" presName="DropPin" presStyleLbl="alignNode1" presStyleIdx="2" presStyleCnt="10"/>
      <dgm:spPr/>
    </dgm:pt>
    <dgm:pt modelId="{98C2D080-B60F-4B7A-9177-B3156FF240B6}" type="pres">
      <dgm:prSet presAssocID="{4EE0547B-8451-443E-B741-FD9927691B71}" presName="Ellipse" presStyleLbl="fgAcc1" presStyleIdx="1" presStyleCnt="5"/>
      <dgm:spPr>
        <a:solidFill>
          <a:schemeClr val="accent1">
            <a:alpha val="90000"/>
            <a:hueOff val="0"/>
            <a:satOff val="0"/>
            <a:lumOff val="0"/>
            <a:alphaOff val="0"/>
          </a:schemeClr>
        </a:solidFill>
        <a:ln w="12700" cap="flat" cmpd="sng" algn="ctr">
          <a:noFill/>
          <a:prstDash val="solid"/>
          <a:miter lim="800000"/>
        </a:ln>
        <a:effectLst/>
      </dgm:spPr>
    </dgm:pt>
    <dgm:pt modelId="{AA4CAF0A-05CE-473A-9DF5-425BC9B4F2BB}" type="pres">
      <dgm:prSet presAssocID="{4EE0547B-8451-443E-B741-FD9927691B71}" presName="L2TextContainer" presStyleLbl="revTx" presStyleIdx="1" presStyleCnt="5">
        <dgm:presLayoutVars>
          <dgm:bulletEnabled val="1"/>
        </dgm:presLayoutVars>
      </dgm:prSet>
      <dgm:spPr/>
    </dgm:pt>
    <dgm:pt modelId="{DC1174FF-F781-4B3F-9C5E-DA49F5AE04F5}" type="pres">
      <dgm:prSet presAssocID="{4EE0547B-8451-443E-B741-FD9927691B71}" presName="L1TextContainer" presStyleLbl="alignNode1" presStyleIdx="3" presStyleCnt="10" custLinFactNeighborX="57270" custLinFactNeighborY="-12598">
        <dgm:presLayoutVars>
          <dgm:chMax val="1"/>
          <dgm:chPref val="1"/>
          <dgm:bulletEnabled val="1"/>
        </dgm:presLayoutVars>
      </dgm:prSet>
      <dgm:spPr/>
    </dgm:pt>
    <dgm:pt modelId="{56C88A0D-ADFC-44CE-8EA3-3C8E03AD2556}" type="pres">
      <dgm:prSet presAssocID="{4EE0547B-8451-443E-B741-FD9927691B71}" presName="ConnectLine" presStyleLbl="sibTrans1D1" presStyleIdx="1" presStyleCnt="5" custLinFactX="2200000" custLinFactNeighborX="2277731" custLinFactNeighborY="-1050"/>
      <dgm:spPr/>
    </dgm:pt>
    <dgm:pt modelId="{41CCD2FB-269D-4C2A-B2E0-81C3349643C9}" type="pres">
      <dgm:prSet presAssocID="{4EE0547B-8451-443E-B741-FD9927691B71}" presName="EmptyPlaceHolder" presStyleCnt="0"/>
      <dgm:spPr/>
    </dgm:pt>
    <dgm:pt modelId="{CA29D9F9-B1E2-4C51-86CF-EB46FAB23F94}" type="pres">
      <dgm:prSet presAssocID="{FE8ED75B-F92D-4A1D-B227-E092F137B5BE}" presName="spaceBetweenRectangles" presStyleCnt="0"/>
      <dgm:spPr/>
    </dgm:pt>
    <dgm:pt modelId="{2FEAF3FA-D126-4A24-A15B-161528B5FAD5}" type="pres">
      <dgm:prSet presAssocID="{5D0C115D-26EF-4A72-8B62-A5BEC77B9BEA}" presName="composite" presStyleCnt="0"/>
      <dgm:spPr/>
    </dgm:pt>
    <dgm:pt modelId="{CDEB0662-1F1C-43A0-B152-D6AA689554E1}" type="pres">
      <dgm:prSet presAssocID="{5D0C115D-26EF-4A72-8B62-A5BEC77B9BEA}" presName="ConnectorPoint" presStyleLbl="lnNode1" presStyleIdx="2"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A48DCEF9-FEE7-4ECC-A83B-7F1A34985FD1}" type="pres">
      <dgm:prSet presAssocID="{5D0C115D-26EF-4A72-8B62-A5BEC77B9BEA}" presName="DropPinPlaceHolder" presStyleCnt="0"/>
      <dgm:spPr/>
    </dgm:pt>
    <dgm:pt modelId="{72076D4E-A379-4D5B-BE9F-32DC0A2D927B}" type="pres">
      <dgm:prSet presAssocID="{5D0C115D-26EF-4A72-8B62-A5BEC77B9BEA}" presName="DropPin" presStyleLbl="alignNode1" presStyleIdx="4" presStyleCnt="10"/>
      <dgm:spPr/>
    </dgm:pt>
    <dgm:pt modelId="{A6E067AD-49D5-49BB-8F9E-2F0C71053992}" type="pres">
      <dgm:prSet presAssocID="{5D0C115D-26EF-4A72-8B62-A5BEC77B9BEA}" presName="Ellipse" presStyleLbl="fgAcc1" presStyleIdx="2" presStyleCnt="5"/>
      <dgm:spPr>
        <a:solidFill>
          <a:schemeClr val="accent1">
            <a:alpha val="90000"/>
            <a:hueOff val="0"/>
            <a:satOff val="0"/>
            <a:lumOff val="0"/>
            <a:alphaOff val="0"/>
          </a:schemeClr>
        </a:solidFill>
        <a:ln w="12700" cap="flat" cmpd="sng" algn="ctr">
          <a:noFill/>
          <a:prstDash val="solid"/>
          <a:miter lim="800000"/>
        </a:ln>
        <a:effectLst/>
      </dgm:spPr>
    </dgm:pt>
    <dgm:pt modelId="{A3C5F6AE-E9B8-4727-9B77-EFA2168E33C0}" type="pres">
      <dgm:prSet presAssocID="{5D0C115D-26EF-4A72-8B62-A5BEC77B9BEA}" presName="L2TextContainer" presStyleLbl="revTx" presStyleIdx="2" presStyleCnt="5">
        <dgm:presLayoutVars>
          <dgm:bulletEnabled val="1"/>
        </dgm:presLayoutVars>
      </dgm:prSet>
      <dgm:spPr/>
    </dgm:pt>
    <dgm:pt modelId="{F022B686-CCA4-4DF3-BF9F-C848CF6C4C1D}" type="pres">
      <dgm:prSet presAssocID="{5D0C115D-26EF-4A72-8B62-A5BEC77B9BEA}" presName="L1TextContainer" presStyleLbl="alignNode1" presStyleIdx="5" presStyleCnt="10" custScaleY="67889" custLinFactNeighborX="-16576" custLinFactNeighborY="16189">
        <dgm:presLayoutVars>
          <dgm:chMax val="1"/>
          <dgm:chPref val="1"/>
          <dgm:bulletEnabled val="1"/>
        </dgm:presLayoutVars>
      </dgm:prSet>
      <dgm:spPr/>
    </dgm:pt>
    <dgm:pt modelId="{FB80C422-8600-4642-B684-7CA9B1C0186E}" type="pres">
      <dgm:prSet presAssocID="{5D0C115D-26EF-4A72-8B62-A5BEC77B9BEA}" presName="ConnectLine" presStyleLbl="sibTrans1D1" presStyleIdx="2" presStyleCnt="5" custLinFactX="-400000" custLinFactNeighborX="-464122"/>
      <dgm:spPr/>
    </dgm:pt>
    <dgm:pt modelId="{9721D484-C292-471A-9EC6-171AF45DF5B8}" type="pres">
      <dgm:prSet presAssocID="{5D0C115D-26EF-4A72-8B62-A5BEC77B9BEA}" presName="EmptyPlaceHolder" presStyleCnt="0"/>
      <dgm:spPr/>
    </dgm:pt>
    <dgm:pt modelId="{5852E66E-BB33-42D1-AADB-26F1030196D4}" type="pres">
      <dgm:prSet presAssocID="{7FFEAE51-81A8-49F2-9DF9-0982BDCF4642}" presName="spaceBetweenRectangles" presStyleCnt="0"/>
      <dgm:spPr/>
    </dgm:pt>
    <dgm:pt modelId="{F639B4C7-1CFD-46F9-AB17-C8AB2B3DA753}" type="pres">
      <dgm:prSet presAssocID="{23C47E58-54D6-4C07-BF9D-1088AC29ECC8}" presName="composite" presStyleCnt="0"/>
      <dgm:spPr/>
    </dgm:pt>
    <dgm:pt modelId="{022D7BB4-D57B-4CD6-A2A2-6F1882246603}" type="pres">
      <dgm:prSet presAssocID="{23C47E58-54D6-4C07-BF9D-1088AC29ECC8}" presName="ConnectorPoint" presStyleLbl="lnNode1" presStyleIdx="3"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4C483815-35EE-44AA-8C81-3FEEC45D2A44}" type="pres">
      <dgm:prSet presAssocID="{23C47E58-54D6-4C07-BF9D-1088AC29ECC8}" presName="DropPinPlaceHolder" presStyleCnt="0"/>
      <dgm:spPr/>
    </dgm:pt>
    <dgm:pt modelId="{6000F607-B8D6-4349-8E6D-6A197502F08C}" type="pres">
      <dgm:prSet presAssocID="{23C47E58-54D6-4C07-BF9D-1088AC29ECC8}" presName="DropPin" presStyleLbl="alignNode1" presStyleIdx="6" presStyleCnt="10"/>
      <dgm:spPr/>
    </dgm:pt>
    <dgm:pt modelId="{52F458A3-0F0C-47D5-A4C6-4335D6FDF82D}" type="pres">
      <dgm:prSet presAssocID="{23C47E58-54D6-4C07-BF9D-1088AC29ECC8}" presName="Ellipse" presStyleLbl="fgAcc1" presStyleIdx="3" presStyleCnt="5"/>
      <dgm:spPr>
        <a:solidFill>
          <a:schemeClr val="accent1">
            <a:alpha val="90000"/>
            <a:hueOff val="0"/>
            <a:satOff val="0"/>
            <a:lumOff val="0"/>
            <a:alphaOff val="0"/>
          </a:schemeClr>
        </a:solidFill>
        <a:ln w="12700" cap="flat" cmpd="sng" algn="ctr">
          <a:noFill/>
          <a:prstDash val="solid"/>
          <a:miter lim="800000"/>
        </a:ln>
        <a:effectLst/>
      </dgm:spPr>
    </dgm:pt>
    <dgm:pt modelId="{EF9926E8-7CC6-45B3-87CB-CC68D7C8CCC4}" type="pres">
      <dgm:prSet presAssocID="{23C47E58-54D6-4C07-BF9D-1088AC29ECC8}" presName="L2TextContainer" presStyleLbl="revTx" presStyleIdx="3" presStyleCnt="5">
        <dgm:presLayoutVars>
          <dgm:bulletEnabled val="1"/>
        </dgm:presLayoutVars>
      </dgm:prSet>
      <dgm:spPr/>
    </dgm:pt>
    <dgm:pt modelId="{3FA9B42E-7323-47AD-9568-8B48FB439B9A}" type="pres">
      <dgm:prSet presAssocID="{23C47E58-54D6-4C07-BF9D-1088AC29ECC8}" presName="L1TextContainer" presStyleLbl="alignNode1" presStyleIdx="7" presStyleCnt="10" custScaleX="91711" custLinFactNeighborX="66099" custLinFactNeighborY="-9290">
        <dgm:presLayoutVars>
          <dgm:chMax val="1"/>
          <dgm:chPref val="1"/>
          <dgm:bulletEnabled val="1"/>
        </dgm:presLayoutVars>
      </dgm:prSet>
      <dgm:spPr/>
    </dgm:pt>
    <dgm:pt modelId="{C6BF19D4-48BF-446E-A39A-4011F8BE92E0}" type="pres">
      <dgm:prSet presAssocID="{23C47E58-54D6-4C07-BF9D-1088AC29ECC8}" presName="ConnectLine" presStyleLbl="sibTrans1D1" presStyleIdx="3" presStyleCnt="5" custLinFactX="2970308" custLinFactNeighborX="3000000" custLinFactNeighborY="-1050"/>
      <dgm:spPr/>
    </dgm:pt>
    <dgm:pt modelId="{F36F6D54-7222-4DAD-9110-8BF026DEF8BC}" type="pres">
      <dgm:prSet presAssocID="{23C47E58-54D6-4C07-BF9D-1088AC29ECC8}" presName="EmptyPlaceHolder" presStyleCnt="0"/>
      <dgm:spPr/>
    </dgm:pt>
    <dgm:pt modelId="{20B656D0-4D6C-4977-A04A-E1412B26345D}" type="pres">
      <dgm:prSet presAssocID="{E596A095-6B6F-4874-B673-561EAE1BDC6C}" presName="spaceBetweenRectangles" presStyleCnt="0"/>
      <dgm:spPr/>
    </dgm:pt>
    <dgm:pt modelId="{9EB329CE-BC01-4336-93CD-500B3B37DCE8}" type="pres">
      <dgm:prSet presAssocID="{61734CF8-C89B-4C2C-8DCB-34BEF041B29B}" presName="composite" presStyleCnt="0"/>
      <dgm:spPr/>
    </dgm:pt>
    <dgm:pt modelId="{1DA9CE19-4CB0-4040-B1EA-0E9BE6F363F4}" type="pres">
      <dgm:prSet presAssocID="{61734CF8-C89B-4C2C-8DCB-34BEF041B29B}" presName="ConnectorPoint" presStyleLbl="lnNode1" presStyleIdx="4"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A780074C-955F-461A-BA28-D38E7F0EE667}" type="pres">
      <dgm:prSet presAssocID="{61734CF8-C89B-4C2C-8DCB-34BEF041B29B}" presName="DropPinPlaceHolder" presStyleCnt="0"/>
      <dgm:spPr/>
    </dgm:pt>
    <dgm:pt modelId="{C474996B-5E94-4CCF-9A1C-92DEC30C65DF}" type="pres">
      <dgm:prSet presAssocID="{61734CF8-C89B-4C2C-8DCB-34BEF041B29B}" presName="DropPin" presStyleLbl="alignNode1" presStyleIdx="8" presStyleCnt="10"/>
      <dgm:spPr/>
    </dgm:pt>
    <dgm:pt modelId="{CF5D2DD3-AE5B-4722-AFCA-46653B4FB874}" type="pres">
      <dgm:prSet presAssocID="{61734CF8-C89B-4C2C-8DCB-34BEF041B29B}" presName="Ellipse" presStyleLbl="fgAcc1" presStyleIdx="4" presStyleCnt="5"/>
      <dgm:spPr>
        <a:solidFill>
          <a:schemeClr val="accent1">
            <a:alpha val="90000"/>
            <a:hueOff val="0"/>
            <a:satOff val="0"/>
            <a:lumOff val="0"/>
            <a:alphaOff val="0"/>
          </a:schemeClr>
        </a:solidFill>
        <a:ln w="12700" cap="flat" cmpd="sng" algn="ctr">
          <a:noFill/>
          <a:prstDash val="solid"/>
          <a:miter lim="800000"/>
        </a:ln>
        <a:effectLst/>
      </dgm:spPr>
    </dgm:pt>
    <dgm:pt modelId="{4094F456-036B-4F9B-84C2-A9CD8EB3A9E8}" type="pres">
      <dgm:prSet presAssocID="{61734CF8-C89B-4C2C-8DCB-34BEF041B29B}" presName="L2TextContainer" presStyleLbl="revTx" presStyleIdx="4" presStyleCnt="5">
        <dgm:presLayoutVars>
          <dgm:bulletEnabled val="1"/>
        </dgm:presLayoutVars>
      </dgm:prSet>
      <dgm:spPr/>
    </dgm:pt>
    <dgm:pt modelId="{5AEE3702-9A10-4997-9DE9-F8EC07BB8C28}" type="pres">
      <dgm:prSet presAssocID="{61734CF8-C89B-4C2C-8DCB-34BEF041B29B}" presName="L1TextContainer" presStyleLbl="alignNode1" presStyleIdx="9" presStyleCnt="10" custScaleY="178223" custLinFactNeighborX="-25501" custLinFactNeighborY="-8601">
        <dgm:presLayoutVars>
          <dgm:chMax val="1"/>
          <dgm:chPref val="1"/>
          <dgm:bulletEnabled val="1"/>
        </dgm:presLayoutVars>
      </dgm:prSet>
      <dgm:spPr/>
    </dgm:pt>
    <dgm:pt modelId="{C378EB95-15ED-4DCF-B038-C397C6F980EE}" type="pres">
      <dgm:prSet presAssocID="{61734CF8-C89B-4C2C-8DCB-34BEF041B29B}" presName="ConnectLine" presStyleLbl="sibTrans1D1" presStyleIdx="4" presStyleCnt="5" custLinFactX="-900000" custLinFactNeighborX="-959175" custLinFactNeighborY="-5774"/>
      <dgm:spPr/>
    </dgm:pt>
    <dgm:pt modelId="{C7C6BD52-D890-4336-B22D-07CDAA327DE6}" type="pres">
      <dgm:prSet presAssocID="{61734CF8-C89B-4C2C-8DCB-34BEF041B29B}" presName="EmptyPlaceHolder" presStyleCnt="0"/>
      <dgm:spPr/>
    </dgm:pt>
  </dgm:ptLst>
  <dgm:cxnLst>
    <dgm:cxn modelId="{FA48A102-011C-472C-87B5-5DCE46783104}" srcId="{5D0C115D-26EF-4A72-8B62-A5BEC77B9BEA}" destId="{31E6D3B4-280E-4F41-8780-F4C938B629F0}" srcOrd="0" destOrd="0" parTransId="{B7486E7B-0F40-4BDE-90AA-3631BD37963F}" sibTransId="{51A6914E-7E67-412C-BF98-1BA3F54ACE7D}"/>
    <dgm:cxn modelId="{C4BA2B0A-284B-4E8B-A9C4-4D8B31F05372}" type="presOf" srcId="{E1042720-0D2C-42BD-AF6A-536DB83F9D3C}" destId="{2119E23F-7BE5-44F9-81FB-2DE71E84B36E}" srcOrd="0" destOrd="0" presId="urn:microsoft.com/office/officeart/2024/3/layout/SimpleTimelineDefaultVariant"/>
    <dgm:cxn modelId="{217EF40E-9499-4C8D-9BEF-062903A3BC58}" type="presOf" srcId="{61734CF8-C89B-4C2C-8DCB-34BEF041B29B}" destId="{5AEE3702-9A10-4997-9DE9-F8EC07BB8C28}" srcOrd="0" destOrd="0" presId="urn:microsoft.com/office/officeart/2024/3/layout/SimpleTimelineDefaultVariant"/>
    <dgm:cxn modelId="{21E0401E-B3FD-4A2A-BA1C-3D28A73BA59B}" srcId="{61734CF8-C89B-4C2C-8DCB-34BEF041B29B}" destId="{D4B577BF-4EDA-4630-9647-C7A8049F1222}" srcOrd="0" destOrd="0" parTransId="{19AFC4F4-D4F2-48EA-A5DF-1F5B867255C1}" sibTransId="{6764E3BC-6672-42B8-9C16-2703EC21CA61}"/>
    <dgm:cxn modelId="{BC962836-2665-4A71-B966-A58484B8DA41}" srcId="{E1042720-0D2C-42BD-AF6A-536DB83F9D3C}" destId="{8CE4356E-C453-4A5E-9B26-09330534873B}" srcOrd="0" destOrd="0" parTransId="{251129FB-E498-48F8-B26F-A69E5413E174}" sibTransId="{74B02C4C-8551-4F9F-B825-4A8ADFE9E4B7}"/>
    <dgm:cxn modelId="{7FF3C640-A8D4-49DC-B408-74DF2ACFF5C8}" type="presOf" srcId="{5D0C115D-26EF-4A72-8B62-A5BEC77B9BEA}" destId="{F022B686-CCA4-4DF3-BF9F-C848CF6C4C1D}" srcOrd="0" destOrd="0" presId="urn:microsoft.com/office/officeart/2024/3/layout/SimpleTimelineDefaultVariant"/>
    <dgm:cxn modelId="{1CEB2E44-2E40-4C1B-8AF1-B64544CCFABC}" type="presOf" srcId="{4EE0547B-8451-443E-B741-FD9927691B71}" destId="{DC1174FF-F781-4B3F-9C5E-DA49F5AE04F5}" srcOrd="0" destOrd="0" presId="urn:microsoft.com/office/officeart/2024/3/layout/SimpleTimelineDefaultVariant"/>
    <dgm:cxn modelId="{9921AF45-A067-4012-A4A7-9A6BC6710254}" srcId="{E1042720-0D2C-42BD-AF6A-536DB83F9D3C}" destId="{23C47E58-54D6-4C07-BF9D-1088AC29ECC8}" srcOrd="3" destOrd="0" parTransId="{29DBDBD5-2679-4F78-B5F7-4348F7D99909}" sibTransId="{E596A095-6B6F-4874-B673-561EAE1BDC6C}"/>
    <dgm:cxn modelId="{223A1E4B-257E-4C61-A5BD-3702679C7F8F}" type="presOf" srcId="{31E6D3B4-280E-4F41-8780-F4C938B629F0}" destId="{A3C5F6AE-E9B8-4727-9B77-EFA2168E33C0}" srcOrd="0" destOrd="0" presId="urn:microsoft.com/office/officeart/2024/3/layout/SimpleTimelineDefaultVariant"/>
    <dgm:cxn modelId="{C0D3AA7D-2934-45A2-87B4-D9093B256F13}" type="presOf" srcId="{8CE4356E-C453-4A5E-9B26-09330534873B}" destId="{6C66A7BD-F929-4D84-B66A-DFC03960A55D}" srcOrd="0" destOrd="0" presId="urn:microsoft.com/office/officeart/2024/3/layout/SimpleTimelineDefaultVariant"/>
    <dgm:cxn modelId="{3790CE7F-33A2-4175-ABC0-F0B6E8757491}" srcId="{E1042720-0D2C-42BD-AF6A-536DB83F9D3C}" destId="{61734CF8-C89B-4C2C-8DCB-34BEF041B29B}" srcOrd="4" destOrd="0" parTransId="{4E7F96BC-3517-425F-9182-3FAB806423CF}" sibTransId="{78F14AB3-7A48-4E4D-96F2-943CBE5101D2}"/>
    <dgm:cxn modelId="{06271485-B1D6-4425-9913-D64D46A8397A}" type="presOf" srcId="{D4B577BF-4EDA-4630-9647-C7A8049F1222}" destId="{4094F456-036B-4F9B-84C2-A9CD8EB3A9E8}" srcOrd="0" destOrd="0" presId="urn:microsoft.com/office/officeart/2024/3/layout/SimpleTimelineDefaultVariant"/>
    <dgm:cxn modelId="{94521987-6BE7-4D30-B360-41B43E5A6F0E}" srcId="{E1042720-0D2C-42BD-AF6A-536DB83F9D3C}" destId="{4EE0547B-8451-443E-B741-FD9927691B71}" srcOrd="1" destOrd="0" parTransId="{FD8A5495-B23B-490D-BC77-94C0D294BB54}" sibTransId="{FE8ED75B-F92D-4A1D-B227-E092F137B5BE}"/>
    <dgm:cxn modelId="{2310F78B-74D3-4A26-B4CB-F8040996659A}" type="presOf" srcId="{23C47E58-54D6-4C07-BF9D-1088AC29ECC8}" destId="{3FA9B42E-7323-47AD-9568-8B48FB439B9A}" srcOrd="0" destOrd="0" presId="urn:microsoft.com/office/officeart/2024/3/layout/SimpleTimelineDefaultVariant"/>
    <dgm:cxn modelId="{D8D8B19B-8375-40B2-A94B-F485801A9F6E}" srcId="{8CE4356E-C453-4A5E-9B26-09330534873B}" destId="{A0E456AC-DFF0-4B97-8E5C-679EDF7C9F28}" srcOrd="0" destOrd="0" parTransId="{202E9DAF-6293-4B4F-9C0D-512FC2A853F0}" sibTransId="{4D693A44-71B0-4F5D-8F28-E959595FAF1C}"/>
    <dgm:cxn modelId="{7684EAAF-3FBD-42AB-A9B8-3D14FDCF7729}" type="presOf" srcId="{A0E456AC-DFF0-4B97-8E5C-679EDF7C9F28}" destId="{79663543-1E9F-4481-9413-F32398AF4D43}" srcOrd="0" destOrd="0" presId="urn:microsoft.com/office/officeart/2024/3/layout/SimpleTimelineDefaultVariant"/>
    <dgm:cxn modelId="{22756EF5-BC82-4E57-B4CF-8C27E6E3BCDE}" srcId="{E1042720-0D2C-42BD-AF6A-536DB83F9D3C}" destId="{5D0C115D-26EF-4A72-8B62-A5BEC77B9BEA}" srcOrd="2" destOrd="0" parTransId="{3806254B-BC2C-4D8E-8C0D-BF7C4006AF99}" sibTransId="{7FFEAE51-81A8-49F2-9DF9-0982BDCF4642}"/>
    <dgm:cxn modelId="{26C930BC-A773-4123-ABE7-46038B56232E}" type="presParOf" srcId="{2119E23F-7BE5-44F9-81FB-2DE71E84B36E}" destId="{33839C24-B00B-4D24-8F88-F519A1A2D664}" srcOrd="0" destOrd="0" presId="urn:microsoft.com/office/officeart/2024/3/layout/SimpleTimelineDefaultVariant"/>
    <dgm:cxn modelId="{49852F88-F454-40BE-AFCD-6BCD1E212187}" type="presParOf" srcId="{2119E23F-7BE5-44F9-81FB-2DE71E84B36E}" destId="{A4934590-EA52-4AB6-8193-C8C404A3EC76}" srcOrd="1" destOrd="0" presId="urn:microsoft.com/office/officeart/2024/3/layout/SimpleTimelineDefaultVariant"/>
    <dgm:cxn modelId="{586F06A1-E744-456D-AE94-7336F9440452}" type="presParOf" srcId="{A4934590-EA52-4AB6-8193-C8C404A3EC76}" destId="{FFEFBD03-D036-415C-BE33-6286143D5210}" srcOrd="0" destOrd="0" presId="urn:microsoft.com/office/officeart/2024/3/layout/SimpleTimelineDefaultVariant"/>
    <dgm:cxn modelId="{A3055CBD-7FEB-4F64-A0B8-4D2641C45F15}" type="presParOf" srcId="{FFEFBD03-D036-415C-BE33-6286143D5210}" destId="{783C88C2-4705-4C6D-9514-5ACE07747864}" srcOrd="0" destOrd="0" presId="urn:microsoft.com/office/officeart/2024/3/layout/SimpleTimelineDefaultVariant"/>
    <dgm:cxn modelId="{64C1CBAF-CCB8-4D66-9C39-E15ED4D1FEFB}" type="presParOf" srcId="{FFEFBD03-D036-415C-BE33-6286143D5210}" destId="{0510091D-0688-4D03-A358-28705B84874E}" srcOrd="1" destOrd="0" presId="urn:microsoft.com/office/officeart/2024/3/layout/SimpleTimelineDefaultVariant"/>
    <dgm:cxn modelId="{AE0E9379-7C4F-4470-9980-9455AB0FA576}" type="presParOf" srcId="{0510091D-0688-4D03-A358-28705B84874E}" destId="{4CD83223-172C-47EA-B1D9-7C8DDC8D1BFC}" srcOrd="0" destOrd="0" presId="urn:microsoft.com/office/officeart/2024/3/layout/SimpleTimelineDefaultVariant"/>
    <dgm:cxn modelId="{6A2D88B0-8AB3-4A46-B579-DAF0CAE790B7}" type="presParOf" srcId="{0510091D-0688-4D03-A358-28705B84874E}" destId="{3A53DC9B-05EB-4CE1-A217-77A28DC876C9}" srcOrd="1" destOrd="0" presId="urn:microsoft.com/office/officeart/2024/3/layout/SimpleTimelineDefaultVariant"/>
    <dgm:cxn modelId="{FF705055-72B8-46F4-A694-0DE38BB189B0}" type="presParOf" srcId="{FFEFBD03-D036-415C-BE33-6286143D5210}" destId="{79663543-1E9F-4481-9413-F32398AF4D43}" srcOrd="2" destOrd="0" presId="urn:microsoft.com/office/officeart/2024/3/layout/SimpleTimelineDefaultVariant"/>
    <dgm:cxn modelId="{26D20747-5FC0-4EA4-9920-BC2863204415}" type="presParOf" srcId="{FFEFBD03-D036-415C-BE33-6286143D5210}" destId="{6C66A7BD-F929-4D84-B66A-DFC03960A55D}" srcOrd="3" destOrd="0" presId="urn:microsoft.com/office/officeart/2024/3/layout/SimpleTimelineDefaultVariant"/>
    <dgm:cxn modelId="{52D24188-4732-40B8-9066-F9252AFD37A9}" type="presParOf" srcId="{FFEFBD03-D036-415C-BE33-6286143D5210}" destId="{929098E7-8DAC-4E79-9C62-567B53119891}" srcOrd="4" destOrd="0" presId="urn:microsoft.com/office/officeart/2024/3/layout/SimpleTimelineDefaultVariant"/>
    <dgm:cxn modelId="{6D64DA48-1768-4C23-9985-2DC94A89B82E}" type="presParOf" srcId="{FFEFBD03-D036-415C-BE33-6286143D5210}" destId="{043C4527-9894-4AC3-8FB5-285FC02D6129}" srcOrd="5" destOrd="0" presId="urn:microsoft.com/office/officeart/2024/3/layout/SimpleTimelineDefaultVariant"/>
    <dgm:cxn modelId="{ED8135F5-B718-4044-BD36-064E371BCF31}" type="presParOf" srcId="{A4934590-EA52-4AB6-8193-C8C404A3EC76}" destId="{435C68F8-31B5-4DDA-A662-301E8C508671}" srcOrd="1" destOrd="0" presId="urn:microsoft.com/office/officeart/2024/3/layout/SimpleTimelineDefaultVariant"/>
    <dgm:cxn modelId="{54924483-6E89-4F89-AA0A-A0FA8B98F01C}" type="presParOf" srcId="{A4934590-EA52-4AB6-8193-C8C404A3EC76}" destId="{1D64C463-741A-48E9-9022-878D851ABFC2}" srcOrd="2" destOrd="0" presId="urn:microsoft.com/office/officeart/2024/3/layout/SimpleTimelineDefaultVariant"/>
    <dgm:cxn modelId="{2F0C2FB3-2FFD-4596-9018-122D135E67FB}" type="presParOf" srcId="{1D64C463-741A-48E9-9022-878D851ABFC2}" destId="{35043E39-90AE-46E3-A856-3CCBA6A96F65}" srcOrd="0" destOrd="0" presId="urn:microsoft.com/office/officeart/2024/3/layout/SimpleTimelineDefaultVariant"/>
    <dgm:cxn modelId="{087574C2-5C90-4550-A78A-B5DC1398908B}" type="presParOf" srcId="{1D64C463-741A-48E9-9022-878D851ABFC2}" destId="{60E52D76-4F0E-4755-9CCA-308B7FCD5D9E}" srcOrd="1" destOrd="0" presId="urn:microsoft.com/office/officeart/2024/3/layout/SimpleTimelineDefaultVariant"/>
    <dgm:cxn modelId="{B5C421EF-7922-477C-AD08-9693AE5ADA47}" type="presParOf" srcId="{60E52D76-4F0E-4755-9CCA-308B7FCD5D9E}" destId="{BA62994C-E4FB-43C8-B963-F4D33F7B808F}" srcOrd="0" destOrd="0" presId="urn:microsoft.com/office/officeart/2024/3/layout/SimpleTimelineDefaultVariant"/>
    <dgm:cxn modelId="{ED01710B-ADB8-43E3-8691-0AA072DDE6CF}" type="presParOf" srcId="{60E52D76-4F0E-4755-9CCA-308B7FCD5D9E}" destId="{98C2D080-B60F-4B7A-9177-B3156FF240B6}" srcOrd="1" destOrd="0" presId="urn:microsoft.com/office/officeart/2024/3/layout/SimpleTimelineDefaultVariant"/>
    <dgm:cxn modelId="{695543CF-9561-4836-9D51-1FAB40BD60DD}" type="presParOf" srcId="{1D64C463-741A-48E9-9022-878D851ABFC2}" destId="{AA4CAF0A-05CE-473A-9DF5-425BC9B4F2BB}" srcOrd="2" destOrd="0" presId="urn:microsoft.com/office/officeart/2024/3/layout/SimpleTimelineDefaultVariant"/>
    <dgm:cxn modelId="{CA289954-7B01-4567-AD15-5B9CD9989B08}" type="presParOf" srcId="{1D64C463-741A-48E9-9022-878D851ABFC2}" destId="{DC1174FF-F781-4B3F-9C5E-DA49F5AE04F5}" srcOrd="3" destOrd="0" presId="urn:microsoft.com/office/officeart/2024/3/layout/SimpleTimelineDefaultVariant"/>
    <dgm:cxn modelId="{FD56EE10-B84B-444E-8B90-9B400AB22496}" type="presParOf" srcId="{1D64C463-741A-48E9-9022-878D851ABFC2}" destId="{56C88A0D-ADFC-44CE-8EA3-3C8E03AD2556}" srcOrd="4" destOrd="0" presId="urn:microsoft.com/office/officeart/2024/3/layout/SimpleTimelineDefaultVariant"/>
    <dgm:cxn modelId="{643F1698-2C0A-48EC-AC6F-B9CE645EB57D}" type="presParOf" srcId="{1D64C463-741A-48E9-9022-878D851ABFC2}" destId="{41CCD2FB-269D-4C2A-B2E0-81C3349643C9}" srcOrd="5" destOrd="0" presId="urn:microsoft.com/office/officeart/2024/3/layout/SimpleTimelineDefaultVariant"/>
    <dgm:cxn modelId="{3C1E9227-32F9-42F6-B75A-37443A7A3147}" type="presParOf" srcId="{A4934590-EA52-4AB6-8193-C8C404A3EC76}" destId="{CA29D9F9-B1E2-4C51-86CF-EB46FAB23F94}" srcOrd="3" destOrd="0" presId="urn:microsoft.com/office/officeart/2024/3/layout/SimpleTimelineDefaultVariant"/>
    <dgm:cxn modelId="{6DF25540-1A6B-47BA-8CF2-E805058013D6}" type="presParOf" srcId="{A4934590-EA52-4AB6-8193-C8C404A3EC76}" destId="{2FEAF3FA-D126-4A24-A15B-161528B5FAD5}" srcOrd="4" destOrd="0" presId="urn:microsoft.com/office/officeart/2024/3/layout/SimpleTimelineDefaultVariant"/>
    <dgm:cxn modelId="{5D1E2772-E084-4AA6-9FC1-B27F245E8012}" type="presParOf" srcId="{2FEAF3FA-D126-4A24-A15B-161528B5FAD5}" destId="{CDEB0662-1F1C-43A0-B152-D6AA689554E1}" srcOrd="0" destOrd="0" presId="urn:microsoft.com/office/officeart/2024/3/layout/SimpleTimelineDefaultVariant"/>
    <dgm:cxn modelId="{CBB96A43-5A53-4EDD-91DD-99447F753AF1}" type="presParOf" srcId="{2FEAF3FA-D126-4A24-A15B-161528B5FAD5}" destId="{A48DCEF9-FEE7-4ECC-A83B-7F1A34985FD1}" srcOrd="1" destOrd="0" presId="urn:microsoft.com/office/officeart/2024/3/layout/SimpleTimelineDefaultVariant"/>
    <dgm:cxn modelId="{241C750B-0E31-4016-9142-60D3D5A27CAC}" type="presParOf" srcId="{A48DCEF9-FEE7-4ECC-A83B-7F1A34985FD1}" destId="{72076D4E-A379-4D5B-BE9F-32DC0A2D927B}" srcOrd="0" destOrd="0" presId="urn:microsoft.com/office/officeart/2024/3/layout/SimpleTimelineDefaultVariant"/>
    <dgm:cxn modelId="{99ED5D37-9F36-4DB7-B322-CC4FAD585527}" type="presParOf" srcId="{A48DCEF9-FEE7-4ECC-A83B-7F1A34985FD1}" destId="{A6E067AD-49D5-49BB-8F9E-2F0C71053992}" srcOrd="1" destOrd="0" presId="urn:microsoft.com/office/officeart/2024/3/layout/SimpleTimelineDefaultVariant"/>
    <dgm:cxn modelId="{11982BE4-1F81-4ECF-8B87-BEBF57A068A7}" type="presParOf" srcId="{2FEAF3FA-D126-4A24-A15B-161528B5FAD5}" destId="{A3C5F6AE-E9B8-4727-9B77-EFA2168E33C0}" srcOrd="2" destOrd="0" presId="urn:microsoft.com/office/officeart/2024/3/layout/SimpleTimelineDefaultVariant"/>
    <dgm:cxn modelId="{E951B412-B9C5-4276-8A80-26B259911C18}" type="presParOf" srcId="{2FEAF3FA-D126-4A24-A15B-161528B5FAD5}" destId="{F022B686-CCA4-4DF3-BF9F-C848CF6C4C1D}" srcOrd="3" destOrd="0" presId="urn:microsoft.com/office/officeart/2024/3/layout/SimpleTimelineDefaultVariant"/>
    <dgm:cxn modelId="{B9069469-91B2-4593-B0F7-FD8FE3FEF57D}" type="presParOf" srcId="{2FEAF3FA-D126-4A24-A15B-161528B5FAD5}" destId="{FB80C422-8600-4642-B684-7CA9B1C0186E}" srcOrd="4" destOrd="0" presId="urn:microsoft.com/office/officeart/2024/3/layout/SimpleTimelineDefaultVariant"/>
    <dgm:cxn modelId="{93B90582-4F15-4930-AC40-A02051B03F28}" type="presParOf" srcId="{2FEAF3FA-D126-4A24-A15B-161528B5FAD5}" destId="{9721D484-C292-471A-9EC6-171AF45DF5B8}" srcOrd="5" destOrd="0" presId="urn:microsoft.com/office/officeart/2024/3/layout/SimpleTimelineDefaultVariant"/>
    <dgm:cxn modelId="{A3D98DF7-454C-4A69-95EA-A7E8A65AE3B2}" type="presParOf" srcId="{A4934590-EA52-4AB6-8193-C8C404A3EC76}" destId="{5852E66E-BB33-42D1-AADB-26F1030196D4}" srcOrd="5" destOrd="0" presId="urn:microsoft.com/office/officeart/2024/3/layout/SimpleTimelineDefaultVariant"/>
    <dgm:cxn modelId="{49CA2BE2-56F9-4965-A996-F0A9B825DBC5}" type="presParOf" srcId="{A4934590-EA52-4AB6-8193-C8C404A3EC76}" destId="{F639B4C7-1CFD-46F9-AB17-C8AB2B3DA753}" srcOrd="6" destOrd="0" presId="urn:microsoft.com/office/officeart/2024/3/layout/SimpleTimelineDefaultVariant"/>
    <dgm:cxn modelId="{FE9A1C38-CDAB-4AC2-AE3D-976F64BDC691}" type="presParOf" srcId="{F639B4C7-1CFD-46F9-AB17-C8AB2B3DA753}" destId="{022D7BB4-D57B-4CD6-A2A2-6F1882246603}" srcOrd="0" destOrd="0" presId="urn:microsoft.com/office/officeart/2024/3/layout/SimpleTimelineDefaultVariant"/>
    <dgm:cxn modelId="{FB8B15A2-907C-42BE-B1BE-2D9EC1A6587F}" type="presParOf" srcId="{F639B4C7-1CFD-46F9-AB17-C8AB2B3DA753}" destId="{4C483815-35EE-44AA-8C81-3FEEC45D2A44}" srcOrd="1" destOrd="0" presId="urn:microsoft.com/office/officeart/2024/3/layout/SimpleTimelineDefaultVariant"/>
    <dgm:cxn modelId="{3E69305E-015C-409E-8893-036E731691D3}" type="presParOf" srcId="{4C483815-35EE-44AA-8C81-3FEEC45D2A44}" destId="{6000F607-B8D6-4349-8E6D-6A197502F08C}" srcOrd="0" destOrd="0" presId="urn:microsoft.com/office/officeart/2024/3/layout/SimpleTimelineDefaultVariant"/>
    <dgm:cxn modelId="{E8EAD1B5-1EA1-4B72-BAEA-430633FC871F}" type="presParOf" srcId="{4C483815-35EE-44AA-8C81-3FEEC45D2A44}" destId="{52F458A3-0F0C-47D5-A4C6-4335D6FDF82D}" srcOrd="1" destOrd="0" presId="urn:microsoft.com/office/officeart/2024/3/layout/SimpleTimelineDefaultVariant"/>
    <dgm:cxn modelId="{299EC327-E56E-407A-A5A5-6EF58266974E}" type="presParOf" srcId="{F639B4C7-1CFD-46F9-AB17-C8AB2B3DA753}" destId="{EF9926E8-7CC6-45B3-87CB-CC68D7C8CCC4}" srcOrd="2" destOrd="0" presId="urn:microsoft.com/office/officeart/2024/3/layout/SimpleTimelineDefaultVariant"/>
    <dgm:cxn modelId="{1E64D4FB-98D9-486C-8753-3E0DE867FB5B}" type="presParOf" srcId="{F639B4C7-1CFD-46F9-AB17-C8AB2B3DA753}" destId="{3FA9B42E-7323-47AD-9568-8B48FB439B9A}" srcOrd="3" destOrd="0" presId="urn:microsoft.com/office/officeart/2024/3/layout/SimpleTimelineDefaultVariant"/>
    <dgm:cxn modelId="{9D5ED7E9-06BB-420C-A7A0-F4DC648A715E}" type="presParOf" srcId="{F639B4C7-1CFD-46F9-AB17-C8AB2B3DA753}" destId="{C6BF19D4-48BF-446E-A39A-4011F8BE92E0}" srcOrd="4" destOrd="0" presId="urn:microsoft.com/office/officeart/2024/3/layout/SimpleTimelineDefaultVariant"/>
    <dgm:cxn modelId="{2921A234-E087-4557-821F-2B487244FF9E}" type="presParOf" srcId="{F639B4C7-1CFD-46F9-AB17-C8AB2B3DA753}" destId="{F36F6D54-7222-4DAD-9110-8BF026DEF8BC}" srcOrd="5" destOrd="0" presId="urn:microsoft.com/office/officeart/2024/3/layout/SimpleTimelineDefaultVariant"/>
    <dgm:cxn modelId="{AC78C1B7-5954-42F6-9DEE-7185A498D5F7}" type="presParOf" srcId="{A4934590-EA52-4AB6-8193-C8C404A3EC76}" destId="{20B656D0-4D6C-4977-A04A-E1412B26345D}" srcOrd="7" destOrd="0" presId="urn:microsoft.com/office/officeart/2024/3/layout/SimpleTimelineDefaultVariant"/>
    <dgm:cxn modelId="{F8A945E8-6A95-4028-867B-C3F3BE2E9A7F}" type="presParOf" srcId="{A4934590-EA52-4AB6-8193-C8C404A3EC76}" destId="{9EB329CE-BC01-4336-93CD-500B3B37DCE8}" srcOrd="8" destOrd="0" presId="urn:microsoft.com/office/officeart/2024/3/layout/SimpleTimelineDefaultVariant"/>
    <dgm:cxn modelId="{FC7E0A77-D774-446B-9C9F-3403FF0FCDB0}" type="presParOf" srcId="{9EB329CE-BC01-4336-93CD-500B3B37DCE8}" destId="{1DA9CE19-4CB0-4040-B1EA-0E9BE6F363F4}" srcOrd="0" destOrd="0" presId="urn:microsoft.com/office/officeart/2024/3/layout/SimpleTimelineDefaultVariant"/>
    <dgm:cxn modelId="{B1443AB9-DC57-4226-A220-2D482C53C059}" type="presParOf" srcId="{9EB329CE-BC01-4336-93CD-500B3B37DCE8}" destId="{A780074C-955F-461A-BA28-D38E7F0EE667}" srcOrd="1" destOrd="0" presId="urn:microsoft.com/office/officeart/2024/3/layout/SimpleTimelineDefaultVariant"/>
    <dgm:cxn modelId="{D2D33BA0-988B-4D00-8900-E33CBFCD4602}" type="presParOf" srcId="{A780074C-955F-461A-BA28-D38E7F0EE667}" destId="{C474996B-5E94-4CCF-9A1C-92DEC30C65DF}" srcOrd="0" destOrd="0" presId="urn:microsoft.com/office/officeart/2024/3/layout/SimpleTimelineDefaultVariant"/>
    <dgm:cxn modelId="{12B12AC1-EDDC-4D88-A499-763C2FA6ABBE}" type="presParOf" srcId="{A780074C-955F-461A-BA28-D38E7F0EE667}" destId="{CF5D2DD3-AE5B-4722-AFCA-46653B4FB874}" srcOrd="1" destOrd="0" presId="urn:microsoft.com/office/officeart/2024/3/layout/SimpleTimelineDefaultVariant"/>
    <dgm:cxn modelId="{6AD18CC7-8E67-431C-A1D7-598F2957084C}" type="presParOf" srcId="{9EB329CE-BC01-4336-93CD-500B3B37DCE8}" destId="{4094F456-036B-4F9B-84C2-A9CD8EB3A9E8}" srcOrd="2" destOrd="0" presId="urn:microsoft.com/office/officeart/2024/3/layout/SimpleTimelineDefaultVariant"/>
    <dgm:cxn modelId="{B1F788AD-C37F-4360-9688-4B13A490D044}" type="presParOf" srcId="{9EB329CE-BC01-4336-93CD-500B3B37DCE8}" destId="{5AEE3702-9A10-4997-9DE9-F8EC07BB8C28}" srcOrd="3" destOrd="0" presId="urn:microsoft.com/office/officeart/2024/3/layout/SimpleTimelineDefaultVariant"/>
    <dgm:cxn modelId="{E052D2CD-3E91-4671-9EB5-A39C424E328B}" type="presParOf" srcId="{9EB329CE-BC01-4336-93CD-500B3B37DCE8}" destId="{C378EB95-15ED-4DCF-B038-C397C6F980EE}" srcOrd="4" destOrd="0" presId="urn:microsoft.com/office/officeart/2024/3/layout/SimpleTimelineDefaultVariant"/>
    <dgm:cxn modelId="{38F930A7-FAF7-49BB-984B-8013D26A52FF}" type="presParOf" srcId="{9EB329CE-BC01-4336-93CD-500B3B37DCE8}" destId="{C7C6BD52-D890-4336-B22D-07CDAA327DE6}" srcOrd="5" destOrd="0" presId="urn:microsoft.com/office/officeart/2024/3/layout/SimpleTimelineDefaultVarian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327F87-777B-48CC-A9A5-21340295F4C4}" type="doc">
      <dgm:prSet loTypeId="urn:microsoft.com/office/officeart/2008/layout/LinedList" loCatId="list" qsTypeId="urn:microsoft.com/office/officeart/2005/8/quickstyle/simple4" qsCatId="simple" csTypeId="urn:microsoft.com/office/officeart/2005/8/colors/accent1_2" csCatId="accent1"/>
      <dgm:spPr/>
      <dgm:t>
        <a:bodyPr/>
        <a:lstStyle/>
        <a:p>
          <a:endParaRPr lang="en-US"/>
        </a:p>
      </dgm:t>
    </dgm:pt>
    <dgm:pt modelId="{9C2BD578-5E54-45CA-853E-38CF80D9D8FF}">
      <dgm:prSet/>
      <dgm:spPr/>
      <dgm:t>
        <a:bodyPr/>
        <a:lstStyle/>
        <a:p>
          <a:pPr rtl="0"/>
          <a:r>
            <a:rPr lang="en-US" dirty="0" err="1">
              <a:latin typeface="Arial"/>
            </a:rPr>
            <a:t>Riktlinje</a:t>
          </a:r>
          <a:r>
            <a:rPr lang="en-US" dirty="0"/>
            <a:t> </a:t>
          </a:r>
          <a:r>
            <a:rPr lang="en-US" dirty="0" err="1"/>
            <a:t>kommunnivå</a:t>
          </a:r>
          <a:endParaRPr lang="en-US" dirty="0"/>
        </a:p>
      </dgm:t>
    </dgm:pt>
    <dgm:pt modelId="{8A2989DA-F53F-48A3-AC6F-F234CCAF2B2F}" type="parTrans" cxnId="{5BC41947-18CE-4091-9C0A-1015B5FCC91D}">
      <dgm:prSet/>
      <dgm:spPr/>
      <dgm:t>
        <a:bodyPr/>
        <a:lstStyle/>
        <a:p>
          <a:endParaRPr lang="en-US"/>
        </a:p>
      </dgm:t>
    </dgm:pt>
    <dgm:pt modelId="{66C5FD1A-1A8A-446F-AE17-A34A63B8EA35}" type="sibTrans" cxnId="{5BC41947-18CE-4091-9C0A-1015B5FCC91D}">
      <dgm:prSet/>
      <dgm:spPr/>
      <dgm:t>
        <a:bodyPr/>
        <a:lstStyle/>
        <a:p>
          <a:endParaRPr lang="en-US"/>
        </a:p>
      </dgm:t>
    </dgm:pt>
    <dgm:pt modelId="{2190DC78-961C-417E-AD96-DB0313DB99FE}">
      <dgm:prSet/>
      <dgm:spPr/>
      <dgm:t>
        <a:bodyPr/>
        <a:lstStyle/>
        <a:p>
          <a:pPr rtl="0"/>
          <a:r>
            <a:rPr lang="en-US" dirty="0" err="1">
              <a:latin typeface="Arial"/>
            </a:rPr>
            <a:t>Riktlinjer</a:t>
          </a:r>
          <a:r>
            <a:rPr lang="en-US" dirty="0"/>
            <a:t> </a:t>
          </a:r>
          <a:r>
            <a:rPr lang="en-US" dirty="0" err="1"/>
            <a:t>förvaltningsnivå</a:t>
          </a:r>
          <a:r>
            <a:rPr lang="en-US" dirty="0">
              <a:latin typeface="Arial"/>
            </a:rPr>
            <a:t>, </a:t>
          </a:r>
          <a:r>
            <a:rPr lang="en-US" dirty="0" err="1">
              <a:latin typeface="Arial"/>
            </a:rPr>
            <a:t>som</a:t>
          </a:r>
          <a:r>
            <a:rPr lang="en-US" dirty="0">
              <a:latin typeface="Arial"/>
            </a:rPr>
            <a:t> </a:t>
          </a:r>
          <a:r>
            <a:rPr lang="en-US" dirty="0" err="1">
              <a:latin typeface="Arial"/>
            </a:rPr>
            <a:t>bilaga</a:t>
          </a:r>
          <a:endParaRPr lang="en-US" dirty="0"/>
        </a:p>
      </dgm:t>
    </dgm:pt>
    <dgm:pt modelId="{1C9A3AE4-944B-4DC9-9D16-D67D7AF10362}" type="parTrans" cxnId="{7B33DE20-25EC-4C87-A0A4-B8EE1AE9CA7C}">
      <dgm:prSet/>
      <dgm:spPr/>
      <dgm:t>
        <a:bodyPr/>
        <a:lstStyle/>
        <a:p>
          <a:endParaRPr lang="en-US"/>
        </a:p>
      </dgm:t>
    </dgm:pt>
    <dgm:pt modelId="{31B3135E-9CF2-4C26-B44B-7C1A61AECF3A}" type="sibTrans" cxnId="{7B33DE20-25EC-4C87-A0A4-B8EE1AE9CA7C}">
      <dgm:prSet/>
      <dgm:spPr/>
      <dgm:t>
        <a:bodyPr/>
        <a:lstStyle/>
        <a:p>
          <a:endParaRPr lang="en-US"/>
        </a:p>
      </dgm:t>
    </dgm:pt>
    <dgm:pt modelId="{E1ED9B45-19C6-4E0E-8751-7E87BCF5CAF2}">
      <dgm:prSet/>
      <dgm:spPr/>
      <dgm:t>
        <a:bodyPr/>
        <a:lstStyle/>
        <a:p>
          <a:r>
            <a:rPr lang="en-US" dirty="0" err="1"/>
            <a:t>Täta</a:t>
          </a:r>
          <a:r>
            <a:rPr lang="en-US" dirty="0"/>
            <a:t> </a:t>
          </a:r>
          <a:r>
            <a:rPr lang="en-US" dirty="0" err="1"/>
            <a:t>samarbeten</a:t>
          </a:r>
          <a:endParaRPr lang="en-US" dirty="0"/>
        </a:p>
      </dgm:t>
    </dgm:pt>
    <dgm:pt modelId="{2F0BE5B4-A72B-43F6-A49E-293FFF9A2110}" type="parTrans" cxnId="{0DA5AF63-F29C-49EE-A222-D50129516D50}">
      <dgm:prSet/>
      <dgm:spPr/>
      <dgm:t>
        <a:bodyPr/>
        <a:lstStyle/>
        <a:p>
          <a:endParaRPr lang="en-US"/>
        </a:p>
      </dgm:t>
    </dgm:pt>
    <dgm:pt modelId="{2037E4EF-9603-42FB-B65D-B920DE5720AC}" type="sibTrans" cxnId="{0DA5AF63-F29C-49EE-A222-D50129516D50}">
      <dgm:prSet/>
      <dgm:spPr/>
      <dgm:t>
        <a:bodyPr/>
        <a:lstStyle/>
        <a:p>
          <a:endParaRPr lang="en-US"/>
        </a:p>
      </dgm:t>
    </dgm:pt>
    <dgm:pt modelId="{204C74B2-B1D4-4530-84ED-1E6F522AE53C}">
      <dgm:prSet/>
      <dgm:spPr/>
      <dgm:t>
        <a:bodyPr/>
        <a:lstStyle/>
        <a:p>
          <a:r>
            <a:rPr lang="en-US" dirty="0" err="1"/>
            <a:t>Systematisk</a:t>
          </a:r>
          <a:r>
            <a:rPr lang="en-US" dirty="0"/>
            <a:t> </a:t>
          </a:r>
          <a:r>
            <a:rPr lang="en-US" dirty="0" err="1"/>
            <a:t>implementering</a:t>
          </a:r>
          <a:endParaRPr lang="en-US" dirty="0"/>
        </a:p>
      </dgm:t>
    </dgm:pt>
    <dgm:pt modelId="{C8EC2506-D676-4719-881A-B7CBFCFB95FC}" type="parTrans" cxnId="{FC1C2CCF-F100-47AF-B006-26376ACAAEC7}">
      <dgm:prSet/>
      <dgm:spPr/>
      <dgm:t>
        <a:bodyPr/>
        <a:lstStyle/>
        <a:p>
          <a:endParaRPr lang="en-US"/>
        </a:p>
      </dgm:t>
    </dgm:pt>
    <dgm:pt modelId="{66BD6B6D-94B1-46D7-A703-A3C0AA78D36E}" type="sibTrans" cxnId="{FC1C2CCF-F100-47AF-B006-26376ACAAEC7}">
      <dgm:prSet/>
      <dgm:spPr/>
      <dgm:t>
        <a:bodyPr/>
        <a:lstStyle/>
        <a:p>
          <a:endParaRPr lang="en-US"/>
        </a:p>
      </dgm:t>
    </dgm:pt>
    <dgm:pt modelId="{3CC18EB1-9C9F-462F-8AD9-4ACC391717B9}">
      <dgm:prSet/>
      <dgm:spPr/>
      <dgm:t>
        <a:bodyPr/>
        <a:lstStyle/>
        <a:p>
          <a:pPr rtl="0"/>
          <a:r>
            <a:rPr lang="en-US" dirty="0">
              <a:latin typeface="Arial"/>
            </a:rPr>
            <a:t>Personal </a:t>
          </a:r>
          <a:r>
            <a:rPr lang="en-US" dirty="0" err="1">
              <a:latin typeface="Arial"/>
            </a:rPr>
            <a:t>förskola</a:t>
          </a:r>
          <a:r>
            <a:rPr lang="en-US" dirty="0">
              <a:latin typeface="Arial"/>
            </a:rPr>
            <a:t> och </a:t>
          </a:r>
          <a:r>
            <a:rPr lang="en-US" dirty="0" err="1">
              <a:latin typeface="Arial"/>
            </a:rPr>
            <a:t>äldre</a:t>
          </a:r>
          <a:r>
            <a:rPr lang="en-US" dirty="0">
              <a:latin typeface="Arial"/>
            </a:rPr>
            <a:t> elever </a:t>
          </a:r>
          <a:endParaRPr lang="en-US" dirty="0"/>
        </a:p>
      </dgm:t>
    </dgm:pt>
    <dgm:pt modelId="{30156BA4-75A4-4F61-AD31-D6C4E6ACD577}" type="parTrans" cxnId="{A97CDC27-9712-4951-9F68-7060F3BB4DE1}">
      <dgm:prSet/>
      <dgm:spPr/>
      <dgm:t>
        <a:bodyPr/>
        <a:lstStyle/>
        <a:p>
          <a:endParaRPr lang="en-US"/>
        </a:p>
      </dgm:t>
    </dgm:pt>
    <dgm:pt modelId="{BB65F470-4632-4482-B123-7F855456D7A8}" type="sibTrans" cxnId="{A97CDC27-9712-4951-9F68-7060F3BB4DE1}">
      <dgm:prSet/>
      <dgm:spPr/>
      <dgm:t>
        <a:bodyPr/>
        <a:lstStyle/>
        <a:p>
          <a:endParaRPr lang="en-US"/>
        </a:p>
      </dgm:t>
    </dgm:pt>
    <dgm:pt modelId="{7852900E-04BC-44A4-954B-FEBD0F52489D}">
      <dgm:prSet/>
      <dgm:spPr/>
      <dgm:t>
        <a:bodyPr/>
        <a:lstStyle/>
        <a:p>
          <a:r>
            <a:rPr lang="en-US" dirty="0" err="1">
              <a:latin typeface="Arial"/>
            </a:rPr>
            <a:t>Kompetensutvecklingsplan</a:t>
          </a:r>
          <a:endParaRPr lang="en-US" dirty="0" err="1"/>
        </a:p>
      </dgm:t>
    </dgm:pt>
    <dgm:pt modelId="{ABEF5227-2E0F-49C7-8F9C-D694B3290DD5}" type="parTrans" cxnId="{B6DD5377-471D-41F6-B843-3522409E21F3}">
      <dgm:prSet/>
      <dgm:spPr/>
      <dgm:t>
        <a:bodyPr/>
        <a:lstStyle/>
        <a:p>
          <a:endParaRPr lang="en-US"/>
        </a:p>
      </dgm:t>
    </dgm:pt>
    <dgm:pt modelId="{637B77FA-E50F-4A99-B0C3-EEB95A3E0718}" type="sibTrans" cxnId="{B6DD5377-471D-41F6-B843-3522409E21F3}">
      <dgm:prSet/>
      <dgm:spPr/>
      <dgm:t>
        <a:bodyPr/>
        <a:lstStyle/>
        <a:p>
          <a:endParaRPr lang="en-US"/>
        </a:p>
      </dgm:t>
    </dgm:pt>
    <dgm:pt modelId="{C6A29D9B-17B8-4214-890F-CC6C27404D61}" type="pres">
      <dgm:prSet presAssocID="{3D327F87-777B-48CC-A9A5-21340295F4C4}" presName="vert0" presStyleCnt="0">
        <dgm:presLayoutVars>
          <dgm:dir/>
          <dgm:animOne val="branch"/>
          <dgm:animLvl val="lvl"/>
        </dgm:presLayoutVars>
      </dgm:prSet>
      <dgm:spPr/>
    </dgm:pt>
    <dgm:pt modelId="{FC2BF28D-FE0C-4ACC-A9B2-34DEE3BD1AC9}" type="pres">
      <dgm:prSet presAssocID="{9C2BD578-5E54-45CA-853E-38CF80D9D8FF}" presName="thickLine" presStyleLbl="alignNode1" presStyleIdx="0" presStyleCnt="6"/>
      <dgm:spPr/>
    </dgm:pt>
    <dgm:pt modelId="{9DB03401-E163-46FD-8E97-896690C860F9}" type="pres">
      <dgm:prSet presAssocID="{9C2BD578-5E54-45CA-853E-38CF80D9D8FF}" presName="horz1" presStyleCnt="0"/>
      <dgm:spPr/>
    </dgm:pt>
    <dgm:pt modelId="{6F9B7DAF-D40E-403F-83D5-1A43237FB825}" type="pres">
      <dgm:prSet presAssocID="{9C2BD578-5E54-45CA-853E-38CF80D9D8FF}" presName="tx1" presStyleLbl="revTx" presStyleIdx="0" presStyleCnt="6"/>
      <dgm:spPr/>
    </dgm:pt>
    <dgm:pt modelId="{7AEDD5B7-11D6-4083-BDB1-EB964820C32E}" type="pres">
      <dgm:prSet presAssocID="{9C2BD578-5E54-45CA-853E-38CF80D9D8FF}" presName="vert1" presStyleCnt="0"/>
      <dgm:spPr/>
    </dgm:pt>
    <dgm:pt modelId="{DA050C1B-C8D0-4B4B-B090-A1FD44B25BAB}" type="pres">
      <dgm:prSet presAssocID="{2190DC78-961C-417E-AD96-DB0313DB99FE}" presName="thickLine" presStyleLbl="alignNode1" presStyleIdx="1" presStyleCnt="6"/>
      <dgm:spPr/>
    </dgm:pt>
    <dgm:pt modelId="{FBD7C046-7CA3-4214-9886-9A8612856E48}" type="pres">
      <dgm:prSet presAssocID="{2190DC78-961C-417E-AD96-DB0313DB99FE}" presName="horz1" presStyleCnt="0"/>
      <dgm:spPr/>
    </dgm:pt>
    <dgm:pt modelId="{26F546A1-0D18-4C0D-92C3-56916AD3DB05}" type="pres">
      <dgm:prSet presAssocID="{2190DC78-961C-417E-AD96-DB0313DB99FE}" presName="tx1" presStyleLbl="revTx" presStyleIdx="1" presStyleCnt="6"/>
      <dgm:spPr/>
    </dgm:pt>
    <dgm:pt modelId="{4BD4F1E4-DC66-46A4-81F7-A3D0AB520149}" type="pres">
      <dgm:prSet presAssocID="{2190DC78-961C-417E-AD96-DB0313DB99FE}" presName="vert1" presStyleCnt="0"/>
      <dgm:spPr/>
    </dgm:pt>
    <dgm:pt modelId="{4B296B5C-C038-404B-91EB-8BBE7FF75279}" type="pres">
      <dgm:prSet presAssocID="{E1ED9B45-19C6-4E0E-8751-7E87BCF5CAF2}" presName="thickLine" presStyleLbl="alignNode1" presStyleIdx="2" presStyleCnt="6"/>
      <dgm:spPr/>
    </dgm:pt>
    <dgm:pt modelId="{FD1B06B9-B6CC-41F4-97E3-FAA8EDF36FA1}" type="pres">
      <dgm:prSet presAssocID="{E1ED9B45-19C6-4E0E-8751-7E87BCF5CAF2}" presName="horz1" presStyleCnt="0"/>
      <dgm:spPr/>
    </dgm:pt>
    <dgm:pt modelId="{977EDD0E-54A0-4E91-95F7-3423ED8157BA}" type="pres">
      <dgm:prSet presAssocID="{E1ED9B45-19C6-4E0E-8751-7E87BCF5CAF2}" presName="tx1" presStyleLbl="revTx" presStyleIdx="2" presStyleCnt="6"/>
      <dgm:spPr/>
    </dgm:pt>
    <dgm:pt modelId="{6B7978F1-30EB-4492-B226-44272F083A0F}" type="pres">
      <dgm:prSet presAssocID="{E1ED9B45-19C6-4E0E-8751-7E87BCF5CAF2}" presName="vert1" presStyleCnt="0"/>
      <dgm:spPr/>
    </dgm:pt>
    <dgm:pt modelId="{33D07B01-19AD-4E48-A3B3-AE3F2CB2D17B}" type="pres">
      <dgm:prSet presAssocID="{204C74B2-B1D4-4530-84ED-1E6F522AE53C}" presName="thickLine" presStyleLbl="alignNode1" presStyleIdx="3" presStyleCnt="6"/>
      <dgm:spPr/>
    </dgm:pt>
    <dgm:pt modelId="{7A4232A9-DD82-484C-84A1-2139632CF47F}" type="pres">
      <dgm:prSet presAssocID="{204C74B2-B1D4-4530-84ED-1E6F522AE53C}" presName="horz1" presStyleCnt="0"/>
      <dgm:spPr/>
    </dgm:pt>
    <dgm:pt modelId="{4202EE8E-EBC9-4E9A-AE2D-B8FDD07AF4C6}" type="pres">
      <dgm:prSet presAssocID="{204C74B2-B1D4-4530-84ED-1E6F522AE53C}" presName="tx1" presStyleLbl="revTx" presStyleIdx="3" presStyleCnt="6"/>
      <dgm:spPr/>
    </dgm:pt>
    <dgm:pt modelId="{9E8FE473-2F20-4746-B09D-DBD0AB91D4CE}" type="pres">
      <dgm:prSet presAssocID="{204C74B2-B1D4-4530-84ED-1E6F522AE53C}" presName="vert1" presStyleCnt="0"/>
      <dgm:spPr/>
    </dgm:pt>
    <dgm:pt modelId="{09BCB98D-2F48-480B-BC7C-46BC693E5E84}" type="pres">
      <dgm:prSet presAssocID="{3CC18EB1-9C9F-462F-8AD9-4ACC391717B9}" presName="thickLine" presStyleLbl="alignNode1" presStyleIdx="4" presStyleCnt="6"/>
      <dgm:spPr/>
    </dgm:pt>
    <dgm:pt modelId="{70D749C7-D70C-492C-9A85-333056E90B59}" type="pres">
      <dgm:prSet presAssocID="{3CC18EB1-9C9F-462F-8AD9-4ACC391717B9}" presName="horz1" presStyleCnt="0"/>
      <dgm:spPr/>
    </dgm:pt>
    <dgm:pt modelId="{C7A8FB0C-66BE-49AC-A120-E303DF3D2EBB}" type="pres">
      <dgm:prSet presAssocID="{3CC18EB1-9C9F-462F-8AD9-4ACC391717B9}" presName="tx1" presStyleLbl="revTx" presStyleIdx="4" presStyleCnt="6"/>
      <dgm:spPr/>
    </dgm:pt>
    <dgm:pt modelId="{CADD5960-CA1D-4A1A-BB8A-5DA318E8304B}" type="pres">
      <dgm:prSet presAssocID="{3CC18EB1-9C9F-462F-8AD9-4ACC391717B9}" presName="vert1" presStyleCnt="0"/>
      <dgm:spPr/>
    </dgm:pt>
    <dgm:pt modelId="{5E602819-AD25-4A0A-97EE-821D562EF978}" type="pres">
      <dgm:prSet presAssocID="{7852900E-04BC-44A4-954B-FEBD0F52489D}" presName="thickLine" presStyleLbl="alignNode1" presStyleIdx="5" presStyleCnt="6"/>
      <dgm:spPr/>
    </dgm:pt>
    <dgm:pt modelId="{2C8CE424-3A3E-46CC-859A-425C1FBA300E}" type="pres">
      <dgm:prSet presAssocID="{7852900E-04BC-44A4-954B-FEBD0F52489D}" presName="horz1" presStyleCnt="0"/>
      <dgm:spPr/>
    </dgm:pt>
    <dgm:pt modelId="{25E8C3E5-CAF4-45D9-A012-97BE923FCDCA}" type="pres">
      <dgm:prSet presAssocID="{7852900E-04BC-44A4-954B-FEBD0F52489D}" presName="tx1" presStyleLbl="revTx" presStyleIdx="5" presStyleCnt="6"/>
      <dgm:spPr/>
    </dgm:pt>
    <dgm:pt modelId="{0D1560AD-27C3-4146-82C8-9BF493E643DA}" type="pres">
      <dgm:prSet presAssocID="{7852900E-04BC-44A4-954B-FEBD0F52489D}" presName="vert1" presStyleCnt="0"/>
      <dgm:spPr/>
    </dgm:pt>
  </dgm:ptLst>
  <dgm:cxnLst>
    <dgm:cxn modelId="{C450650B-5056-47D3-91CE-E970A26F3596}" type="presOf" srcId="{9C2BD578-5E54-45CA-853E-38CF80D9D8FF}" destId="{6F9B7DAF-D40E-403F-83D5-1A43237FB825}" srcOrd="0" destOrd="0" presId="urn:microsoft.com/office/officeart/2008/layout/LinedList"/>
    <dgm:cxn modelId="{D3AB1D1E-E2B8-4BFB-A557-D27DCFBF2CD8}" type="presOf" srcId="{2190DC78-961C-417E-AD96-DB0313DB99FE}" destId="{26F546A1-0D18-4C0D-92C3-56916AD3DB05}" srcOrd="0" destOrd="0" presId="urn:microsoft.com/office/officeart/2008/layout/LinedList"/>
    <dgm:cxn modelId="{7B33DE20-25EC-4C87-A0A4-B8EE1AE9CA7C}" srcId="{3D327F87-777B-48CC-A9A5-21340295F4C4}" destId="{2190DC78-961C-417E-AD96-DB0313DB99FE}" srcOrd="1" destOrd="0" parTransId="{1C9A3AE4-944B-4DC9-9D16-D67D7AF10362}" sibTransId="{31B3135E-9CF2-4C26-B44B-7C1A61AECF3A}"/>
    <dgm:cxn modelId="{A97CDC27-9712-4951-9F68-7060F3BB4DE1}" srcId="{3D327F87-777B-48CC-A9A5-21340295F4C4}" destId="{3CC18EB1-9C9F-462F-8AD9-4ACC391717B9}" srcOrd="4" destOrd="0" parTransId="{30156BA4-75A4-4F61-AD31-D6C4E6ACD577}" sibTransId="{BB65F470-4632-4482-B123-7F855456D7A8}"/>
    <dgm:cxn modelId="{0DA5AF63-F29C-49EE-A222-D50129516D50}" srcId="{3D327F87-777B-48CC-A9A5-21340295F4C4}" destId="{E1ED9B45-19C6-4E0E-8751-7E87BCF5CAF2}" srcOrd="2" destOrd="0" parTransId="{2F0BE5B4-A72B-43F6-A49E-293FFF9A2110}" sibTransId="{2037E4EF-9603-42FB-B65D-B920DE5720AC}"/>
    <dgm:cxn modelId="{4775EF64-6B1D-4AEE-82FB-281225CA5519}" type="presOf" srcId="{7852900E-04BC-44A4-954B-FEBD0F52489D}" destId="{25E8C3E5-CAF4-45D9-A012-97BE923FCDCA}" srcOrd="0" destOrd="0" presId="urn:microsoft.com/office/officeart/2008/layout/LinedList"/>
    <dgm:cxn modelId="{5BC41947-18CE-4091-9C0A-1015B5FCC91D}" srcId="{3D327F87-777B-48CC-A9A5-21340295F4C4}" destId="{9C2BD578-5E54-45CA-853E-38CF80D9D8FF}" srcOrd="0" destOrd="0" parTransId="{8A2989DA-F53F-48A3-AC6F-F234CCAF2B2F}" sibTransId="{66C5FD1A-1A8A-446F-AE17-A34A63B8EA35}"/>
    <dgm:cxn modelId="{B6DD5377-471D-41F6-B843-3522409E21F3}" srcId="{3D327F87-777B-48CC-A9A5-21340295F4C4}" destId="{7852900E-04BC-44A4-954B-FEBD0F52489D}" srcOrd="5" destOrd="0" parTransId="{ABEF5227-2E0F-49C7-8F9C-D694B3290DD5}" sibTransId="{637B77FA-E50F-4A99-B0C3-EEB95A3E0718}"/>
    <dgm:cxn modelId="{CA188B92-F432-4767-A955-561A76C755D0}" type="presOf" srcId="{3D327F87-777B-48CC-A9A5-21340295F4C4}" destId="{C6A29D9B-17B8-4214-890F-CC6C27404D61}" srcOrd="0" destOrd="0" presId="urn:microsoft.com/office/officeart/2008/layout/LinedList"/>
    <dgm:cxn modelId="{D67EDC9B-5852-44D0-8A86-90E3D12F1863}" type="presOf" srcId="{E1ED9B45-19C6-4E0E-8751-7E87BCF5CAF2}" destId="{977EDD0E-54A0-4E91-95F7-3423ED8157BA}" srcOrd="0" destOrd="0" presId="urn:microsoft.com/office/officeart/2008/layout/LinedList"/>
    <dgm:cxn modelId="{62F0E8B2-969E-42B0-8B51-D564A3E36E8B}" type="presOf" srcId="{204C74B2-B1D4-4530-84ED-1E6F522AE53C}" destId="{4202EE8E-EBC9-4E9A-AE2D-B8FDD07AF4C6}" srcOrd="0" destOrd="0" presId="urn:microsoft.com/office/officeart/2008/layout/LinedList"/>
    <dgm:cxn modelId="{FC1C2CCF-F100-47AF-B006-26376ACAAEC7}" srcId="{3D327F87-777B-48CC-A9A5-21340295F4C4}" destId="{204C74B2-B1D4-4530-84ED-1E6F522AE53C}" srcOrd="3" destOrd="0" parTransId="{C8EC2506-D676-4719-881A-B7CBFCFB95FC}" sibTransId="{66BD6B6D-94B1-46D7-A703-A3C0AA78D36E}"/>
    <dgm:cxn modelId="{F14AD7FB-D361-4E1C-B244-E7EA26A798A3}" type="presOf" srcId="{3CC18EB1-9C9F-462F-8AD9-4ACC391717B9}" destId="{C7A8FB0C-66BE-49AC-A120-E303DF3D2EBB}" srcOrd="0" destOrd="0" presId="urn:microsoft.com/office/officeart/2008/layout/LinedList"/>
    <dgm:cxn modelId="{9CE75A0F-9632-4FBB-AE53-7885345C6CDB}" type="presParOf" srcId="{C6A29D9B-17B8-4214-890F-CC6C27404D61}" destId="{FC2BF28D-FE0C-4ACC-A9B2-34DEE3BD1AC9}" srcOrd="0" destOrd="0" presId="urn:microsoft.com/office/officeart/2008/layout/LinedList"/>
    <dgm:cxn modelId="{E5EFCBD4-4E8D-43B8-9CA5-75CFD26797B0}" type="presParOf" srcId="{C6A29D9B-17B8-4214-890F-CC6C27404D61}" destId="{9DB03401-E163-46FD-8E97-896690C860F9}" srcOrd="1" destOrd="0" presId="urn:microsoft.com/office/officeart/2008/layout/LinedList"/>
    <dgm:cxn modelId="{0F8B355D-E2C5-47C4-A985-4498F243ABA0}" type="presParOf" srcId="{9DB03401-E163-46FD-8E97-896690C860F9}" destId="{6F9B7DAF-D40E-403F-83D5-1A43237FB825}" srcOrd="0" destOrd="0" presId="urn:microsoft.com/office/officeart/2008/layout/LinedList"/>
    <dgm:cxn modelId="{DDA13C47-9EE3-4BF1-B5A3-C2B6990716F1}" type="presParOf" srcId="{9DB03401-E163-46FD-8E97-896690C860F9}" destId="{7AEDD5B7-11D6-4083-BDB1-EB964820C32E}" srcOrd="1" destOrd="0" presId="urn:microsoft.com/office/officeart/2008/layout/LinedList"/>
    <dgm:cxn modelId="{375DA65D-3528-4114-8399-F4A81C8CDC0A}" type="presParOf" srcId="{C6A29D9B-17B8-4214-890F-CC6C27404D61}" destId="{DA050C1B-C8D0-4B4B-B090-A1FD44B25BAB}" srcOrd="2" destOrd="0" presId="urn:microsoft.com/office/officeart/2008/layout/LinedList"/>
    <dgm:cxn modelId="{95FEC71A-4D8F-4533-8044-49065BD74788}" type="presParOf" srcId="{C6A29D9B-17B8-4214-890F-CC6C27404D61}" destId="{FBD7C046-7CA3-4214-9886-9A8612856E48}" srcOrd="3" destOrd="0" presId="urn:microsoft.com/office/officeart/2008/layout/LinedList"/>
    <dgm:cxn modelId="{F6F785FB-48DD-453D-8AA3-36FECC756793}" type="presParOf" srcId="{FBD7C046-7CA3-4214-9886-9A8612856E48}" destId="{26F546A1-0D18-4C0D-92C3-56916AD3DB05}" srcOrd="0" destOrd="0" presId="urn:microsoft.com/office/officeart/2008/layout/LinedList"/>
    <dgm:cxn modelId="{89AD4DB1-EF28-4942-893D-3EE8BF070BC0}" type="presParOf" srcId="{FBD7C046-7CA3-4214-9886-9A8612856E48}" destId="{4BD4F1E4-DC66-46A4-81F7-A3D0AB520149}" srcOrd="1" destOrd="0" presId="urn:microsoft.com/office/officeart/2008/layout/LinedList"/>
    <dgm:cxn modelId="{4A197B06-31E7-4385-AAE0-C2BAA2B4B5A0}" type="presParOf" srcId="{C6A29D9B-17B8-4214-890F-CC6C27404D61}" destId="{4B296B5C-C038-404B-91EB-8BBE7FF75279}" srcOrd="4" destOrd="0" presId="urn:microsoft.com/office/officeart/2008/layout/LinedList"/>
    <dgm:cxn modelId="{AF4A5F1E-D0ED-4E4C-BFD6-271CFDE8A126}" type="presParOf" srcId="{C6A29D9B-17B8-4214-890F-CC6C27404D61}" destId="{FD1B06B9-B6CC-41F4-97E3-FAA8EDF36FA1}" srcOrd="5" destOrd="0" presId="urn:microsoft.com/office/officeart/2008/layout/LinedList"/>
    <dgm:cxn modelId="{669E776A-5A9E-44E8-8259-0DC5EB84711C}" type="presParOf" srcId="{FD1B06B9-B6CC-41F4-97E3-FAA8EDF36FA1}" destId="{977EDD0E-54A0-4E91-95F7-3423ED8157BA}" srcOrd="0" destOrd="0" presId="urn:microsoft.com/office/officeart/2008/layout/LinedList"/>
    <dgm:cxn modelId="{4439C502-D26F-47F1-A0D8-DF178E548EB7}" type="presParOf" srcId="{FD1B06B9-B6CC-41F4-97E3-FAA8EDF36FA1}" destId="{6B7978F1-30EB-4492-B226-44272F083A0F}" srcOrd="1" destOrd="0" presId="urn:microsoft.com/office/officeart/2008/layout/LinedList"/>
    <dgm:cxn modelId="{43AA05E8-2E50-4BD5-AA37-4914AE32C214}" type="presParOf" srcId="{C6A29D9B-17B8-4214-890F-CC6C27404D61}" destId="{33D07B01-19AD-4E48-A3B3-AE3F2CB2D17B}" srcOrd="6" destOrd="0" presId="urn:microsoft.com/office/officeart/2008/layout/LinedList"/>
    <dgm:cxn modelId="{442AB985-C7AF-46C5-9BC3-29BDEA7FAFC1}" type="presParOf" srcId="{C6A29D9B-17B8-4214-890F-CC6C27404D61}" destId="{7A4232A9-DD82-484C-84A1-2139632CF47F}" srcOrd="7" destOrd="0" presId="urn:microsoft.com/office/officeart/2008/layout/LinedList"/>
    <dgm:cxn modelId="{8F4DF47F-9EC6-4EB9-AF54-8625553158B5}" type="presParOf" srcId="{7A4232A9-DD82-484C-84A1-2139632CF47F}" destId="{4202EE8E-EBC9-4E9A-AE2D-B8FDD07AF4C6}" srcOrd="0" destOrd="0" presId="urn:microsoft.com/office/officeart/2008/layout/LinedList"/>
    <dgm:cxn modelId="{0566DBB5-8CB0-4DAE-B87C-94BF6AACD2D3}" type="presParOf" srcId="{7A4232A9-DD82-484C-84A1-2139632CF47F}" destId="{9E8FE473-2F20-4746-B09D-DBD0AB91D4CE}" srcOrd="1" destOrd="0" presId="urn:microsoft.com/office/officeart/2008/layout/LinedList"/>
    <dgm:cxn modelId="{04280A89-B747-4597-91A9-F78E86C721AA}" type="presParOf" srcId="{C6A29D9B-17B8-4214-890F-CC6C27404D61}" destId="{09BCB98D-2F48-480B-BC7C-46BC693E5E84}" srcOrd="8" destOrd="0" presId="urn:microsoft.com/office/officeart/2008/layout/LinedList"/>
    <dgm:cxn modelId="{53E83EDC-F033-4530-842A-D0DCF5B4C248}" type="presParOf" srcId="{C6A29D9B-17B8-4214-890F-CC6C27404D61}" destId="{70D749C7-D70C-492C-9A85-333056E90B59}" srcOrd="9" destOrd="0" presId="urn:microsoft.com/office/officeart/2008/layout/LinedList"/>
    <dgm:cxn modelId="{75AD7CB5-DED4-4C55-80A3-B8930BA8CAD1}" type="presParOf" srcId="{70D749C7-D70C-492C-9A85-333056E90B59}" destId="{C7A8FB0C-66BE-49AC-A120-E303DF3D2EBB}" srcOrd="0" destOrd="0" presId="urn:microsoft.com/office/officeart/2008/layout/LinedList"/>
    <dgm:cxn modelId="{0C084AA1-6B10-4F70-A4E1-B80753F3D84D}" type="presParOf" srcId="{70D749C7-D70C-492C-9A85-333056E90B59}" destId="{CADD5960-CA1D-4A1A-BB8A-5DA318E8304B}" srcOrd="1" destOrd="0" presId="urn:microsoft.com/office/officeart/2008/layout/LinedList"/>
    <dgm:cxn modelId="{2E970EB3-2863-4F87-A083-13BA53757AA8}" type="presParOf" srcId="{C6A29D9B-17B8-4214-890F-CC6C27404D61}" destId="{5E602819-AD25-4A0A-97EE-821D562EF978}" srcOrd="10" destOrd="0" presId="urn:microsoft.com/office/officeart/2008/layout/LinedList"/>
    <dgm:cxn modelId="{30D26E2A-39DA-4489-A5CF-80D524490EA7}" type="presParOf" srcId="{C6A29D9B-17B8-4214-890F-CC6C27404D61}" destId="{2C8CE424-3A3E-46CC-859A-425C1FBA300E}" srcOrd="11" destOrd="0" presId="urn:microsoft.com/office/officeart/2008/layout/LinedList"/>
    <dgm:cxn modelId="{56AACEBF-ADDF-4B17-A709-CE4EB2FD54AA}" type="presParOf" srcId="{2C8CE424-3A3E-46CC-859A-425C1FBA300E}" destId="{25E8C3E5-CAF4-45D9-A012-97BE923FCDCA}" srcOrd="0" destOrd="0" presId="urn:microsoft.com/office/officeart/2008/layout/LinedList"/>
    <dgm:cxn modelId="{C440F083-0A45-4FE6-BFF2-AA82572197F8}" type="presParOf" srcId="{2C8CE424-3A3E-46CC-859A-425C1FBA300E}" destId="{0D1560AD-27C3-4146-82C8-9BF493E643D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697CE3-13C8-4874-8EE4-0EA61F223AEA}">
      <dsp:nvSpPr>
        <dsp:cNvPr id="0" name=""/>
        <dsp:cNvSpPr/>
      </dsp:nvSpPr>
      <dsp:spPr>
        <a:xfrm>
          <a:off x="1212569" y="987878"/>
          <a:ext cx="1300252" cy="130025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1FC37B3-D825-4951-B8DF-82A032CFD091}">
      <dsp:nvSpPr>
        <dsp:cNvPr id="0" name=""/>
        <dsp:cNvSpPr/>
      </dsp:nvSpPr>
      <dsp:spPr>
        <a:xfrm>
          <a:off x="417971" y="2644665"/>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00150">
            <a:lnSpc>
              <a:spcPct val="90000"/>
            </a:lnSpc>
            <a:spcBef>
              <a:spcPct val="0"/>
            </a:spcBef>
            <a:spcAft>
              <a:spcPct val="35000"/>
            </a:spcAft>
            <a:buNone/>
          </a:pPr>
          <a:r>
            <a:rPr lang="en-US" sz="2700" kern="1200"/>
            <a:t>Strategi </a:t>
          </a:r>
          <a:r>
            <a:rPr lang="en-US" sz="2700" kern="1200" err="1"/>
            <a:t>och</a:t>
          </a:r>
          <a:r>
            <a:rPr lang="en-US" sz="2700" kern="1200"/>
            <a:t> </a:t>
          </a:r>
          <a:r>
            <a:rPr lang="en-US" sz="2700" kern="1200" err="1"/>
            <a:t>riktlinjer</a:t>
          </a:r>
          <a:endParaRPr lang="en-US" sz="2700" kern="1200"/>
        </a:p>
      </dsp:txBody>
      <dsp:txXfrm>
        <a:off x="417971" y="2644665"/>
        <a:ext cx="2889450" cy="720000"/>
      </dsp:txXfrm>
    </dsp:sp>
    <dsp:sp modelId="{ECF5FD41-A9C6-4D36-A7AF-818FCCA25463}">
      <dsp:nvSpPr>
        <dsp:cNvPr id="0" name=""/>
        <dsp:cNvSpPr/>
      </dsp:nvSpPr>
      <dsp:spPr>
        <a:xfrm>
          <a:off x="4607673" y="987878"/>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64E47B6-2896-40BA-A1B7-FE1995BBD62C}">
      <dsp:nvSpPr>
        <dsp:cNvPr id="0" name=""/>
        <dsp:cNvSpPr/>
      </dsp:nvSpPr>
      <dsp:spPr>
        <a:xfrm>
          <a:off x="3813075" y="2644665"/>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00150">
            <a:lnSpc>
              <a:spcPct val="90000"/>
            </a:lnSpc>
            <a:spcBef>
              <a:spcPct val="0"/>
            </a:spcBef>
            <a:spcAft>
              <a:spcPct val="35000"/>
            </a:spcAft>
            <a:buNone/>
          </a:pPr>
          <a:r>
            <a:rPr lang="en-US" sz="2700" kern="1200"/>
            <a:t>Tillgång till Gemini och Copilot</a:t>
          </a:r>
        </a:p>
      </dsp:txBody>
      <dsp:txXfrm>
        <a:off x="3813075" y="2644665"/>
        <a:ext cx="2889450" cy="720000"/>
      </dsp:txXfrm>
    </dsp:sp>
    <dsp:sp modelId="{684B2853-1989-4856-BA24-33E9A57D67BC}">
      <dsp:nvSpPr>
        <dsp:cNvPr id="0" name=""/>
        <dsp:cNvSpPr/>
      </dsp:nvSpPr>
      <dsp:spPr>
        <a:xfrm>
          <a:off x="8002777" y="987878"/>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C018F72-1252-42D9-8273-38305B1C0ED5}">
      <dsp:nvSpPr>
        <dsp:cNvPr id="0" name=""/>
        <dsp:cNvSpPr/>
      </dsp:nvSpPr>
      <dsp:spPr>
        <a:xfrm>
          <a:off x="7208178" y="2644665"/>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00150">
            <a:lnSpc>
              <a:spcPct val="90000"/>
            </a:lnSpc>
            <a:spcBef>
              <a:spcPct val="0"/>
            </a:spcBef>
            <a:spcAft>
              <a:spcPct val="35000"/>
            </a:spcAft>
            <a:buNone/>
          </a:pPr>
          <a:r>
            <a:rPr lang="en-US" sz="2700" kern="1200"/>
            <a:t>PC och chromebooks</a:t>
          </a:r>
        </a:p>
      </dsp:txBody>
      <dsp:txXfrm>
        <a:off x="7208178" y="2644665"/>
        <a:ext cx="28894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839C24-B00B-4D24-8F88-F519A1A2D664}">
      <dsp:nvSpPr>
        <dsp:cNvPr id="0" name=""/>
        <dsp:cNvSpPr/>
      </dsp:nvSpPr>
      <dsp:spPr>
        <a:xfrm>
          <a:off x="0" y="2634879"/>
          <a:ext cx="10659334" cy="0"/>
        </a:xfrm>
        <a:prstGeom prst="line">
          <a:avLst/>
        </a:prstGeom>
        <a:solidFill>
          <a:schemeClr val="dk2">
            <a:alpha val="90000"/>
            <a:hueOff val="0"/>
            <a:satOff val="0"/>
            <a:lumOff val="0"/>
            <a:alphaOff val="0"/>
          </a:schemeClr>
        </a:solidFill>
        <a:ln w="12050" cap="flat" cmpd="sng" algn="ctr">
          <a:solidFill>
            <a:schemeClr val="dk2">
              <a:hueOff val="0"/>
              <a:satOff val="0"/>
              <a:lumOff val="0"/>
              <a:alphaOff val="0"/>
            </a:schemeClr>
          </a:solidFill>
          <a:prstDash val="solid"/>
          <a:miter lim="800000"/>
          <a:tailEnd type="arrow" w="med" len="med"/>
        </a:ln>
        <a:effectLst/>
      </dsp:spPr>
      <dsp:style>
        <a:lnRef idx="2">
          <a:scrgbClr r="0" g="0" b="0"/>
        </a:lnRef>
        <a:fillRef idx="1">
          <a:scrgbClr r="0" g="0" b="0"/>
        </a:fillRef>
        <a:effectRef idx="0">
          <a:scrgbClr r="0" g="0" b="0"/>
        </a:effectRef>
        <a:fontRef idx="minor"/>
      </dsp:style>
    </dsp:sp>
    <dsp:sp modelId="{79663543-1E9F-4481-9413-F32398AF4D43}">
      <dsp:nvSpPr>
        <dsp:cNvPr id="0" name=""/>
        <dsp:cNvSpPr/>
      </dsp:nvSpPr>
      <dsp:spPr>
        <a:xfrm>
          <a:off x="514261" y="300479"/>
          <a:ext cx="2958946" cy="29704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5250" rIns="95250" bIns="142875" numCol="1" spcCol="1270" anchor="t" anchorCtr="0">
          <a:noAutofit/>
        </a:bodyPr>
        <a:lstStyle/>
        <a:p>
          <a:pPr marL="0" lvl="0" indent="0" algn="l" defTabSz="666750">
            <a:lnSpc>
              <a:spcPct val="90000"/>
            </a:lnSpc>
            <a:spcBef>
              <a:spcPct val="0"/>
            </a:spcBef>
            <a:spcAft>
              <a:spcPct val="35000"/>
            </a:spcAft>
            <a:buNone/>
          </a:pPr>
          <a:endParaRPr lang="sv-SE" sz="1500" kern="1200"/>
        </a:p>
      </dsp:txBody>
      <dsp:txXfrm>
        <a:off x="514261" y="300479"/>
        <a:ext cx="2958946" cy="2970419"/>
      </dsp:txXfrm>
    </dsp:sp>
    <dsp:sp modelId="{6C66A7BD-F929-4D84-B66A-DFC03960A55D}">
      <dsp:nvSpPr>
        <dsp:cNvPr id="0" name=""/>
        <dsp:cNvSpPr/>
      </dsp:nvSpPr>
      <dsp:spPr>
        <a:xfrm>
          <a:off x="514261" y="209906"/>
          <a:ext cx="2958946" cy="1043661"/>
        </a:xfrm>
        <a:prstGeom prst="rect">
          <a:avLst/>
        </a:prstGeom>
        <a:solidFill>
          <a:schemeClr val="accent1">
            <a:alpha val="0"/>
            <a:hueOff val="0"/>
            <a:satOff val="0"/>
            <a:lumOff val="0"/>
            <a:alphaOff val="0"/>
          </a:schemeClr>
        </a:solidFill>
        <a:ln w="12700" cap="flat" cmpd="sng" algn="ctr">
          <a:solidFill>
            <a:schemeClr val="accen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sv-SE" sz="2000" kern="1200"/>
            <a:t>Före </a:t>
          </a:r>
          <a:r>
            <a:rPr lang="sv-SE" sz="2000" kern="1200" err="1"/>
            <a:t>vt</a:t>
          </a:r>
          <a:r>
            <a:rPr lang="sv-SE" sz="2000" kern="1200"/>
            <a:t> 24 Enstaka fortbildningsinsatser</a:t>
          </a:r>
        </a:p>
      </dsp:txBody>
      <dsp:txXfrm>
        <a:off x="514261" y="209906"/>
        <a:ext cx="2958946" cy="1043661"/>
      </dsp:txXfrm>
    </dsp:sp>
    <dsp:sp modelId="{929098E7-8DAC-4E79-9C62-567B53119891}">
      <dsp:nvSpPr>
        <dsp:cNvPr id="0" name=""/>
        <dsp:cNvSpPr/>
      </dsp:nvSpPr>
      <dsp:spPr>
        <a:xfrm>
          <a:off x="277279" y="495967"/>
          <a:ext cx="0" cy="2107903"/>
        </a:xfrm>
        <a:prstGeom prst="line">
          <a:avLst/>
        </a:prstGeom>
        <a:noFill/>
        <a:ln w="6350" cap="flat" cmpd="sng" algn="ctr">
          <a:solidFill>
            <a:schemeClr val="dk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83C88C2-4705-4C6D-9514-5ACE07747864}">
      <dsp:nvSpPr>
        <dsp:cNvPr id="0" name=""/>
        <dsp:cNvSpPr/>
      </dsp:nvSpPr>
      <dsp:spPr>
        <a:xfrm>
          <a:off x="214253" y="2540844"/>
          <a:ext cx="126052" cy="126052"/>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4CAF0A-05CE-473A-9DF5-425BC9B4F2BB}">
      <dsp:nvSpPr>
        <dsp:cNvPr id="0" name=""/>
        <dsp:cNvSpPr/>
      </dsp:nvSpPr>
      <dsp:spPr>
        <a:xfrm>
          <a:off x="4017854" y="3833233"/>
          <a:ext cx="2958946" cy="843161"/>
        </a:xfrm>
        <a:prstGeom prst="rect">
          <a:avLst/>
        </a:prstGeom>
        <a:noFill/>
        <a:ln>
          <a:noFill/>
        </a:ln>
        <a:effectLst/>
      </dsp:spPr>
      <dsp:style>
        <a:lnRef idx="0">
          <a:scrgbClr r="0" g="0" b="0"/>
        </a:lnRef>
        <a:fillRef idx="0">
          <a:scrgbClr r="0" g="0" b="0"/>
        </a:fillRef>
        <a:effectRef idx="0">
          <a:scrgbClr r="0" g="0" b="0"/>
        </a:effectRef>
        <a:fontRef idx="minor"/>
      </dsp:style>
    </dsp:sp>
    <dsp:sp modelId="{DC1174FF-F781-4B3F-9C5E-DA49F5AE04F5}">
      <dsp:nvSpPr>
        <dsp:cNvPr id="0" name=""/>
        <dsp:cNvSpPr/>
      </dsp:nvSpPr>
      <dsp:spPr>
        <a:xfrm>
          <a:off x="4017854" y="3306257"/>
          <a:ext cx="2958946" cy="526975"/>
        </a:xfrm>
        <a:prstGeom prst="rect">
          <a:avLst/>
        </a:prstGeom>
        <a:solidFill>
          <a:schemeClr val="accent1">
            <a:alpha val="0"/>
            <a:hueOff val="0"/>
            <a:satOff val="0"/>
            <a:lumOff val="0"/>
            <a:alphaOff val="0"/>
          </a:schemeClr>
        </a:solidFill>
        <a:ln w="12700" cap="flat" cmpd="sng" algn="ctr">
          <a:solidFill>
            <a:schemeClr val="accen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sv-SE" sz="2000" kern="1200"/>
            <a:t>24/25 Pilotstudie</a:t>
          </a:r>
          <a:r>
            <a:rPr lang="sv-SE" sz="2000" kern="1200" baseline="0"/>
            <a:t> med lärare och rektorer</a:t>
          </a:r>
          <a:endParaRPr lang="sv-SE" sz="2000" kern="1200"/>
        </a:p>
      </dsp:txBody>
      <dsp:txXfrm>
        <a:off x="4017854" y="3306257"/>
        <a:ext cx="2958946" cy="526975"/>
      </dsp:txXfrm>
    </dsp:sp>
    <dsp:sp modelId="{56C88A0D-ADFC-44CE-8EA3-3C8E03AD2556}">
      <dsp:nvSpPr>
        <dsp:cNvPr id="0" name=""/>
        <dsp:cNvSpPr/>
      </dsp:nvSpPr>
      <dsp:spPr>
        <a:xfrm>
          <a:off x="3661221" y="2612746"/>
          <a:ext cx="0" cy="2107903"/>
        </a:xfrm>
        <a:prstGeom prst="line">
          <a:avLst/>
        </a:prstGeom>
        <a:noFill/>
        <a:ln w="6350" cap="flat" cmpd="sng" algn="ctr">
          <a:solidFill>
            <a:schemeClr val="dk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5043E39-90AE-46E3-A856-3CCBA6A96F65}">
      <dsp:nvSpPr>
        <dsp:cNvPr id="0" name=""/>
        <dsp:cNvSpPr/>
      </dsp:nvSpPr>
      <dsp:spPr>
        <a:xfrm>
          <a:off x="3598195" y="2549720"/>
          <a:ext cx="126052" cy="126052"/>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C5F6AE-E9B8-4727-9B77-EFA2168E33C0}">
      <dsp:nvSpPr>
        <dsp:cNvPr id="0" name=""/>
        <dsp:cNvSpPr/>
      </dsp:nvSpPr>
      <dsp:spPr>
        <a:xfrm>
          <a:off x="3604749" y="1414196"/>
          <a:ext cx="2958946" cy="10589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5250" rIns="95250" bIns="142875" numCol="1" spcCol="1270" anchor="t" anchorCtr="0">
          <a:noAutofit/>
        </a:bodyPr>
        <a:lstStyle/>
        <a:p>
          <a:pPr marL="0" lvl="0" indent="0" algn="l" defTabSz="666750">
            <a:lnSpc>
              <a:spcPct val="90000"/>
            </a:lnSpc>
            <a:spcBef>
              <a:spcPct val="0"/>
            </a:spcBef>
            <a:spcAft>
              <a:spcPct val="35000"/>
            </a:spcAft>
            <a:buNone/>
          </a:pPr>
          <a:r>
            <a:rPr lang="sv-SE" sz="1500" kern="1200"/>
            <a:t>-Informationsföreläsningar</a:t>
          </a:r>
        </a:p>
        <a:p>
          <a:pPr marL="0" lvl="0" indent="0" algn="l" defTabSz="666750">
            <a:lnSpc>
              <a:spcPct val="90000"/>
            </a:lnSpc>
            <a:spcBef>
              <a:spcPct val="0"/>
            </a:spcBef>
            <a:spcAft>
              <a:spcPct val="35000"/>
            </a:spcAft>
            <a:buNone/>
          </a:pPr>
          <a:r>
            <a:rPr lang="sv-SE" sz="1500" kern="1200"/>
            <a:t>-Workshops</a:t>
          </a:r>
        </a:p>
      </dsp:txBody>
      <dsp:txXfrm>
        <a:off x="3604749" y="1414196"/>
        <a:ext cx="2958946" cy="1058965"/>
      </dsp:txXfrm>
    </dsp:sp>
    <dsp:sp modelId="{F022B686-CCA4-4DF3-BF9F-C848CF6C4C1D}">
      <dsp:nvSpPr>
        <dsp:cNvPr id="0" name=""/>
        <dsp:cNvSpPr/>
      </dsp:nvSpPr>
      <dsp:spPr>
        <a:xfrm>
          <a:off x="3604749" y="703693"/>
          <a:ext cx="2958946" cy="372069"/>
        </a:xfrm>
        <a:prstGeom prst="rect">
          <a:avLst/>
        </a:prstGeom>
        <a:solidFill>
          <a:schemeClr val="accent1">
            <a:alpha val="0"/>
            <a:hueOff val="0"/>
            <a:satOff val="0"/>
            <a:lumOff val="0"/>
            <a:alphaOff val="0"/>
          </a:schemeClr>
        </a:solidFill>
        <a:ln w="12700" cap="flat" cmpd="sng" algn="ctr">
          <a:solidFill>
            <a:schemeClr val="accen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sv-SE" sz="2000" kern="1200"/>
            <a:t>Fr o m </a:t>
          </a:r>
          <a:r>
            <a:rPr lang="sv-SE" sz="2000" kern="1200" err="1"/>
            <a:t>vt</a:t>
          </a:r>
          <a:r>
            <a:rPr lang="sv-SE" sz="2000" kern="1200"/>
            <a:t> 24 Återkommande fortbildningsinsatser</a:t>
          </a:r>
        </a:p>
      </dsp:txBody>
      <dsp:txXfrm>
        <a:off x="3604749" y="703693"/>
        <a:ext cx="2958946" cy="372069"/>
      </dsp:txXfrm>
    </dsp:sp>
    <dsp:sp modelId="{FB80C422-8600-4642-B684-7CA9B1C0186E}">
      <dsp:nvSpPr>
        <dsp:cNvPr id="0" name=""/>
        <dsp:cNvSpPr/>
      </dsp:nvSpPr>
      <dsp:spPr>
        <a:xfrm>
          <a:off x="3510112" y="526975"/>
          <a:ext cx="0" cy="2107903"/>
        </a:xfrm>
        <a:prstGeom prst="line">
          <a:avLst/>
        </a:prstGeom>
        <a:noFill/>
        <a:ln w="6350" cap="flat" cmpd="sng" algn="ctr">
          <a:solidFill>
            <a:schemeClr val="dk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DEB0662-1F1C-43A0-B152-D6AA689554E1}">
      <dsp:nvSpPr>
        <dsp:cNvPr id="0" name=""/>
        <dsp:cNvSpPr/>
      </dsp:nvSpPr>
      <dsp:spPr>
        <a:xfrm>
          <a:off x="3447086" y="2571853"/>
          <a:ext cx="126052" cy="126052"/>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9926E8-7CC6-45B3-87CB-CC68D7C8CCC4}">
      <dsp:nvSpPr>
        <dsp:cNvPr id="0" name=""/>
        <dsp:cNvSpPr/>
      </dsp:nvSpPr>
      <dsp:spPr>
        <a:xfrm>
          <a:off x="7945649" y="3850665"/>
          <a:ext cx="2713679" cy="843161"/>
        </a:xfrm>
        <a:prstGeom prst="rect">
          <a:avLst/>
        </a:prstGeom>
        <a:noFill/>
        <a:ln>
          <a:noFill/>
        </a:ln>
        <a:effectLst/>
      </dsp:spPr>
      <dsp:style>
        <a:lnRef idx="0">
          <a:scrgbClr r="0" g="0" b="0"/>
        </a:lnRef>
        <a:fillRef idx="0">
          <a:scrgbClr r="0" g="0" b="0"/>
        </a:fillRef>
        <a:effectRef idx="0">
          <a:scrgbClr r="0" g="0" b="0"/>
        </a:effectRef>
        <a:fontRef idx="minor"/>
      </dsp:style>
    </dsp:sp>
    <dsp:sp modelId="{3FA9B42E-7323-47AD-9568-8B48FB439B9A}">
      <dsp:nvSpPr>
        <dsp:cNvPr id="0" name=""/>
        <dsp:cNvSpPr/>
      </dsp:nvSpPr>
      <dsp:spPr>
        <a:xfrm>
          <a:off x="7945649" y="3323689"/>
          <a:ext cx="2713679" cy="526975"/>
        </a:xfrm>
        <a:prstGeom prst="rect">
          <a:avLst/>
        </a:prstGeom>
        <a:solidFill>
          <a:schemeClr val="accent1">
            <a:alpha val="0"/>
            <a:hueOff val="0"/>
            <a:satOff val="0"/>
            <a:lumOff val="0"/>
            <a:alphaOff val="0"/>
          </a:schemeClr>
        </a:solidFill>
        <a:ln w="12700" cap="flat" cmpd="sng" algn="ctr">
          <a:solidFill>
            <a:schemeClr val="accen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sv-SE" sz="2000" kern="1200"/>
            <a:t>Ht 25- Implementering</a:t>
          </a:r>
        </a:p>
      </dsp:txBody>
      <dsp:txXfrm>
        <a:off x="7945649" y="3323689"/>
        <a:ext cx="2713679" cy="526975"/>
      </dsp:txXfrm>
    </dsp:sp>
    <dsp:sp modelId="{C6BF19D4-48BF-446E-A39A-4011F8BE92E0}">
      <dsp:nvSpPr>
        <dsp:cNvPr id="0" name=""/>
        <dsp:cNvSpPr/>
      </dsp:nvSpPr>
      <dsp:spPr>
        <a:xfrm>
          <a:off x="7742465" y="2612746"/>
          <a:ext cx="0" cy="2107903"/>
        </a:xfrm>
        <a:prstGeom prst="line">
          <a:avLst/>
        </a:prstGeom>
        <a:noFill/>
        <a:ln w="6350" cap="flat" cmpd="sng" algn="ctr">
          <a:solidFill>
            <a:schemeClr val="dk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22D7BB4-D57B-4CD6-A2A2-6F1882246603}">
      <dsp:nvSpPr>
        <dsp:cNvPr id="0" name=""/>
        <dsp:cNvSpPr/>
      </dsp:nvSpPr>
      <dsp:spPr>
        <a:xfrm>
          <a:off x="7679439" y="2549720"/>
          <a:ext cx="126052" cy="126052"/>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094F456-036B-4F9B-84C2-A9CD8EB3A9E8}">
      <dsp:nvSpPr>
        <dsp:cNvPr id="0" name=""/>
        <dsp:cNvSpPr/>
      </dsp:nvSpPr>
      <dsp:spPr>
        <a:xfrm>
          <a:off x="6884579" y="524988"/>
          <a:ext cx="2958946" cy="27800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5250" rIns="95250" bIns="142875" numCol="1" spcCol="1270" anchor="t" anchorCtr="0">
          <a:noAutofit/>
        </a:bodyPr>
        <a:lstStyle/>
        <a:p>
          <a:pPr marL="0" lvl="0" indent="0" algn="l" defTabSz="666750">
            <a:lnSpc>
              <a:spcPct val="90000"/>
            </a:lnSpc>
            <a:spcBef>
              <a:spcPct val="0"/>
            </a:spcBef>
            <a:spcAft>
              <a:spcPct val="35000"/>
            </a:spcAft>
            <a:buNone/>
          </a:pPr>
          <a:endParaRPr lang="sv-SE" sz="1500" kern="1200"/>
        </a:p>
      </dsp:txBody>
      <dsp:txXfrm>
        <a:off x="6884579" y="524988"/>
        <a:ext cx="2958946" cy="2780009"/>
      </dsp:txXfrm>
    </dsp:sp>
    <dsp:sp modelId="{5AEE3702-9A10-4997-9DE9-F8EC07BB8C28}">
      <dsp:nvSpPr>
        <dsp:cNvPr id="0" name=""/>
        <dsp:cNvSpPr/>
      </dsp:nvSpPr>
      <dsp:spPr>
        <a:xfrm>
          <a:off x="6884579" y="372661"/>
          <a:ext cx="2958946" cy="976759"/>
        </a:xfrm>
        <a:prstGeom prst="rect">
          <a:avLst/>
        </a:prstGeom>
        <a:solidFill>
          <a:schemeClr val="accent1">
            <a:alpha val="0"/>
            <a:hueOff val="0"/>
            <a:satOff val="0"/>
            <a:lumOff val="0"/>
            <a:alphaOff val="0"/>
          </a:schemeClr>
        </a:solidFill>
        <a:ln w="12700" cap="flat" cmpd="sng" algn="ctr">
          <a:solidFill>
            <a:schemeClr val="accen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sv-SE" sz="2000" kern="1200"/>
            <a:t>Fr o m ht 25 Systematiska fortbildningsinsatser</a:t>
          </a:r>
        </a:p>
      </dsp:txBody>
      <dsp:txXfrm>
        <a:off x="6884579" y="372661"/>
        <a:ext cx="2958946" cy="976759"/>
      </dsp:txXfrm>
    </dsp:sp>
    <dsp:sp modelId="{C378EB95-15ED-4DCF-B038-C397C6F980EE}">
      <dsp:nvSpPr>
        <dsp:cNvPr id="0" name=""/>
        <dsp:cNvSpPr/>
      </dsp:nvSpPr>
      <dsp:spPr>
        <a:xfrm>
          <a:off x="6695810" y="512441"/>
          <a:ext cx="0" cy="2107903"/>
        </a:xfrm>
        <a:prstGeom prst="line">
          <a:avLst/>
        </a:prstGeom>
        <a:noFill/>
        <a:ln w="6350" cap="flat" cmpd="sng" algn="ctr">
          <a:solidFill>
            <a:schemeClr val="dk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DA9CE19-4CB0-4040-B1EA-0E9BE6F363F4}">
      <dsp:nvSpPr>
        <dsp:cNvPr id="0" name=""/>
        <dsp:cNvSpPr/>
      </dsp:nvSpPr>
      <dsp:spPr>
        <a:xfrm>
          <a:off x="6632783" y="2557319"/>
          <a:ext cx="126052" cy="126052"/>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2BF28D-FE0C-4ACC-A9B2-34DEE3BD1AC9}">
      <dsp:nvSpPr>
        <dsp:cNvPr id="0" name=""/>
        <dsp:cNvSpPr/>
      </dsp:nvSpPr>
      <dsp:spPr>
        <a:xfrm>
          <a:off x="0" y="2125"/>
          <a:ext cx="105156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F9B7DAF-D40E-403F-83D5-1A43237FB825}">
      <dsp:nvSpPr>
        <dsp:cNvPr id="0" name=""/>
        <dsp:cNvSpPr/>
      </dsp:nvSpPr>
      <dsp:spPr>
        <a:xfrm>
          <a:off x="0" y="2125"/>
          <a:ext cx="10515600" cy="724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rtl="0">
            <a:lnSpc>
              <a:spcPct val="90000"/>
            </a:lnSpc>
            <a:spcBef>
              <a:spcPct val="0"/>
            </a:spcBef>
            <a:spcAft>
              <a:spcPct val="35000"/>
            </a:spcAft>
            <a:buNone/>
          </a:pPr>
          <a:r>
            <a:rPr lang="en-US" sz="3400" kern="1200" dirty="0" err="1">
              <a:latin typeface="Arial"/>
            </a:rPr>
            <a:t>Riktlinje</a:t>
          </a:r>
          <a:r>
            <a:rPr lang="en-US" sz="3400" kern="1200" dirty="0"/>
            <a:t> </a:t>
          </a:r>
          <a:r>
            <a:rPr lang="en-US" sz="3400" kern="1200" dirty="0" err="1"/>
            <a:t>kommunnivå</a:t>
          </a:r>
          <a:endParaRPr lang="en-US" sz="3400" kern="1200" dirty="0"/>
        </a:p>
      </dsp:txBody>
      <dsp:txXfrm>
        <a:off x="0" y="2125"/>
        <a:ext cx="10515600" cy="724715"/>
      </dsp:txXfrm>
    </dsp:sp>
    <dsp:sp modelId="{DA050C1B-C8D0-4B4B-B090-A1FD44B25BAB}">
      <dsp:nvSpPr>
        <dsp:cNvPr id="0" name=""/>
        <dsp:cNvSpPr/>
      </dsp:nvSpPr>
      <dsp:spPr>
        <a:xfrm>
          <a:off x="0" y="726840"/>
          <a:ext cx="105156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6F546A1-0D18-4C0D-92C3-56916AD3DB05}">
      <dsp:nvSpPr>
        <dsp:cNvPr id="0" name=""/>
        <dsp:cNvSpPr/>
      </dsp:nvSpPr>
      <dsp:spPr>
        <a:xfrm>
          <a:off x="0" y="726840"/>
          <a:ext cx="10515600" cy="724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rtl="0">
            <a:lnSpc>
              <a:spcPct val="90000"/>
            </a:lnSpc>
            <a:spcBef>
              <a:spcPct val="0"/>
            </a:spcBef>
            <a:spcAft>
              <a:spcPct val="35000"/>
            </a:spcAft>
            <a:buNone/>
          </a:pPr>
          <a:r>
            <a:rPr lang="en-US" sz="3400" kern="1200" dirty="0" err="1">
              <a:latin typeface="Arial"/>
            </a:rPr>
            <a:t>Riktlinjer</a:t>
          </a:r>
          <a:r>
            <a:rPr lang="en-US" sz="3400" kern="1200" dirty="0"/>
            <a:t> </a:t>
          </a:r>
          <a:r>
            <a:rPr lang="en-US" sz="3400" kern="1200" dirty="0" err="1"/>
            <a:t>förvaltningsnivå</a:t>
          </a:r>
          <a:r>
            <a:rPr lang="en-US" sz="3400" kern="1200" dirty="0">
              <a:latin typeface="Arial"/>
            </a:rPr>
            <a:t>, </a:t>
          </a:r>
          <a:r>
            <a:rPr lang="en-US" sz="3400" kern="1200" dirty="0" err="1">
              <a:latin typeface="Arial"/>
            </a:rPr>
            <a:t>som</a:t>
          </a:r>
          <a:r>
            <a:rPr lang="en-US" sz="3400" kern="1200" dirty="0">
              <a:latin typeface="Arial"/>
            </a:rPr>
            <a:t> </a:t>
          </a:r>
          <a:r>
            <a:rPr lang="en-US" sz="3400" kern="1200" dirty="0" err="1">
              <a:latin typeface="Arial"/>
            </a:rPr>
            <a:t>bilaga</a:t>
          </a:r>
          <a:endParaRPr lang="en-US" sz="3400" kern="1200" dirty="0"/>
        </a:p>
      </dsp:txBody>
      <dsp:txXfrm>
        <a:off x="0" y="726840"/>
        <a:ext cx="10515600" cy="724715"/>
      </dsp:txXfrm>
    </dsp:sp>
    <dsp:sp modelId="{4B296B5C-C038-404B-91EB-8BBE7FF75279}">
      <dsp:nvSpPr>
        <dsp:cNvPr id="0" name=""/>
        <dsp:cNvSpPr/>
      </dsp:nvSpPr>
      <dsp:spPr>
        <a:xfrm>
          <a:off x="0" y="1451556"/>
          <a:ext cx="105156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77EDD0E-54A0-4E91-95F7-3423ED8157BA}">
      <dsp:nvSpPr>
        <dsp:cNvPr id="0" name=""/>
        <dsp:cNvSpPr/>
      </dsp:nvSpPr>
      <dsp:spPr>
        <a:xfrm>
          <a:off x="0" y="1451556"/>
          <a:ext cx="10515600" cy="724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err="1"/>
            <a:t>Täta</a:t>
          </a:r>
          <a:r>
            <a:rPr lang="en-US" sz="3400" kern="1200" dirty="0"/>
            <a:t> </a:t>
          </a:r>
          <a:r>
            <a:rPr lang="en-US" sz="3400" kern="1200" dirty="0" err="1"/>
            <a:t>samarbeten</a:t>
          </a:r>
          <a:endParaRPr lang="en-US" sz="3400" kern="1200" dirty="0"/>
        </a:p>
      </dsp:txBody>
      <dsp:txXfrm>
        <a:off x="0" y="1451556"/>
        <a:ext cx="10515600" cy="724715"/>
      </dsp:txXfrm>
    </dsp:sp>
    <dsp:sp modelId="{33D07B01-19AD-4E48-A3B3-AE3F2CB2D17B}">
      <dsp:nvSpPr>
        <dsp:cNvPr id="0" name=""/>
        <dsp:cNvSpPr/>
      </dsp:nvSpPr>
      <dsp:spPr>
        <a:xfrm>
          <a:off x="0" y="2176271"/>
          <a:ext cx="105156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202EE8E-EBC9-4E9A-AE2D-B8FDD07AF4C6}">
      <dsp:nvSpPr>
        <dsp:cNvPr id="0" name=""/>
        <dsp:cNvSpPr/>
      </dsp:nvSpPr>
      <dsp:spPr>
        <a:xfrm>
          <a:off x="0" y="2176271"/>
          <a:ext cx="10515600" cy="724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err="1"/>
            <a:t>Systematisk</a:t>
          </a:r>
          <a:r>
            <a:rPr lang="en-US" sz="3400" kern="1200" dirty="0"/>
            <a:t> </a:t>
          </a:r>
          <a:r>
            <a:rPr lang="en-US" sz="3400" kern="1200" dirty="0" err="1"/>
            <a:t>implementering</a:t>
          </a:r>
          <a:endParaRPr lang="en-US" sz="3400" kern="1200" dirty="0"/>
        </a:p>
      </dsp:txBody>
      <dsp:txXfrm>
        <a:off x="0" y="2176271"/>
        <a:ext cx="10515600" cy="724715"/>
      </dsp:txXfrm>
    </dsp:sp>
    <dsp:sp modelId="{09BCB98D-2F48-480B-BC7C-46BC693E5E84}">
      <dsp:nvSpPr>
        <dsp:cNvPr id="0" name=""/>
        <dsp:cNvSpPr/>
      </dsp:nvSpPr>
      <dsp:spPr>
        <a:xfrm>
          <a:off x="0" y="2900987"/>
          <a:ext cx="105156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7A8FB0C-66BE-49AC-A120-E303DF3D2EBB}">
      <dsp:nvSpPr>
        <dsp:cNvPr id="0" name=""/>
        <dsp:cNvSpPr/>
      </dsp:nvSpPr>
      <dsp:spPr>
        <a:xfrm>
          <a:off x="0" y="2900987"/>
          <a:ext cx="10515600" cy="724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rtl="0">
            <a:lnSpc>
              <a:spcPct val="90000"/>
            </a:lnSpc>
            <a:spcBef>
              <a:spcPct val="0"/>
            </a:spcBef>
            <a:spcAft>
              <a:spcPct val="35000"/>
            </a:spcAft>
            <a:buNone/>
          </a:pPr>
          <a:r>
            <a:rPr lang="en-US" sz="3400" kern="1200" dirty="0">
              <a:latin typeface="Arial"/>
            </a:rPr>
            <a:t>Personal </a:t>
          </a:r>
          <a:r>
            <a:rPr lang="en-US" sz="3400" kern="1200" dirty="0" err="1">
              <a:latin typeface="Arial"/>
            </a:rPr>
            <a:t>förskola</a:t>
          </a:r>
          <a:r>
            <a:rPr lang="en-US" sz="3400" kern="1200" dirty="0">
              <a:latin typeface="Arial"/>
            </a:rPr>
            <a:t> och </a:t>
          </a:r>
          <a:r>
            <a:rPr lang="en-US" sz="3400" kern="1200" dirty="0" err="1">
              <a:latin typeface="Arial"/>
            </a:rPr>
            <a:t>äldre</a:t>
          </a:r>
          <a:r>
            <a:rPr lang="en-US" sz="3400" kern="1200" dirty="0">
              <a:latin typeface="Arial"/>
            </a:rPr>
            <a:t> elever </a:t>
          </a:r>
          <a:endParaRPr lang="en-US" sz="3400" kern="1200" dirty="0"/>
        </a:p>
      </dsp:txBody>
      <dsp:txXfrm>
        <a:off x="0" y="2900987"/>
        <a:ext cx="10515600" cy="724715"/>
      </dsp:txXfrm>
    </dsp:sp>
    <dsp:sp modelId="{5E602819-AD25-4A0A-97EE-821D562EF978}">
      <dsp:nvSpPr>
        <dsp:cNvPr id="0" name=""/>
        <dsp:cNvSpPr/>
      </dsp:nvSpPr>
      <dsp:spPr>
        <a:xfrm>
          <a:off x="0" y="3625703"/>
          <a:ext cx="105156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5E8C3E5-CAF4-45D9-A012-97BE923FCDCA}">
      <dsp:nvSpPr>
        <dsp:cNvPr id="0" name=""/>
        <dsp:cNvSpPr/>
      </dsp:nvSpPr>
      <dsp:spPr>
        <a:xfrm>
          <a:off x="0" y="3625703"/>
          <a:ext cx="10515600" cy="724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err="1">
              <a:latin typeface="Arial"/>
            </a:rPr>
            <a:t>Kompetensutvecklingsplan</a:t>
          </a:r>
          <a:endParaRPr lang="en-US" sz="3400" kern="1200" dirty="0" err="1"/>
        </a:p>
      </dsp:txBody>
      <dsp:txXfrm>
        <a:off x="0" y="3625703"/>
        <a:ext cx="10515600" cy="724715"/>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24/3/layout/SimpleTimelineDefaultVariant">
  <dgm:title val="Simple Timeline"/>
  <dgm:desc val="Displays events in chronological order. Each event should have a date or name up to medium length and the option to add a description that can be medium or a bit longer in length."/>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align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2050">
                    <a:solidFill>
                      <a:srgbClr val="000000"/>
                    </a:solidFill>
                    <a:tailEnd type="arrow" w="med" len="med"/>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arrow" w="med" len="med"/>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55"/>
                        <dgm:constr type="t" for="ch" forName="L1TextContainer1" refType="h" fact="0.67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55"/>
                        <dgm:constr type="t" for="ch" forName="L1TextContainer1" refType="h" fact="0.67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fact="0"/>
                  <dgm:constr type="h" for="ch" forName="DropPin1" refType="h" fact="0"/>
                  <dgm:constr type="ctrX" for="ch" forName="DropPin1" refType="w" fact="0"/>
                  <dgm:constr type="ctrY" for="ch" forName="DropPin1" refType="h" fact="0"/>
                  <dgm:constr type="w" for="ch" forName="Ellipse1" refType="w" refFor="ch" refForName="DropPin1" fact="0"/>
                  <dgm:constr type="h" for="ch" forName="Ellipse1" refType="w" refFor="ch" refForName="DropPin1" fact="0"/>
                  <dgm:constr type="ctrX" for="ch" forName="Ellipse1" refType="ctrX" refFor="ch" refForName="DropPin1" fact="0"/>
                  <dgm:constr type="ctrY" for="ch" forName="Ellipse1" refType="ctrY" refFor="ch" refForName="DropPin1" fact="0"/>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7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6" fact="NaN" max="NaN"/>
                </dgm:ruleLst>
              </dgm:layoutNode>
              <dgm:layoutNode name="L1TextContainer1" styleLbl="alignNode1">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20" fact="NaN" max="NaN"/>
                </dgm:ruleLst>
              </dgm:layoutNode>
              <dgm:layoutNode name="ConnectLine1" styleLbl="sibTrans1D1">
                <dgm:alg type="sp"/>
                <dgm:shape xmlns:r="http://schemas.openxmlformats.org/officeDocument/2006/relationships" type="line" r:blip="">
                  <dgm:adj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fact="2"/>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55"/>
                        <dgm:constr type="t" for="ch" forName="L1TextContainer" refType="h" fact="0.67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55"/>
                        <dgm:constr type="t" for="ch" forName="L1TextContainer" refType="h" fact="0.67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fact="0"/>
                  <dgm:constr type="h" for="ch" forName="DropPin" refType="h" fact="0"/>
                  <dgm:constr type="ctrX" for="ch" forName="DropPin" refType="w" fact="0"/>
                  <dgm:constr type="ctrY" for="ch" forName="DropPin" refType="h" fact="0"/>
                  <dgm:constr type="w" for="ch" forName="Ellipse" refType="w" refFor="ch" refForName="DropPin" fact="0"/>
                  <dgm:constr type="h" for="ch" forName="Ellipse" refType="w" refFor="ch" refForName="DropPin" fact="0"/>
                  <dgm:constr type="ctrX" for="ch" forName="Ellipse" refType="ctrX" refFor="ch" refForName="DropPin" fact="0"/>
                  <dgm:constr type="ctrY" for="ch" forName="Ellipse" refType="ctrY" refFor="ch" refForName="DropPin" fact="0"/>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7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6" fact="NaN" max="NaN"/>
                </dgm:ruleLst>
              </dgm:layoutNode>
              <dgm:layoutNode name="L1TextContainer" styleLbl="alignNode1">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20" fact="NaN" max="NaN"/>
                </dgm:ruleLst>
              </dgm:layoutNode>
              <dgm:layoutNode name="ConnectLine" styleLbl="sibTrans1D1">
                <dgm:alg type="sp"/>
                <dgm:shape xmlns:r="http://schemas.openxmlformats.org/officeDocument/2006/relationships" type="line" r:blip="">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9A3C2C-276F-4FCE-BFF6-8E4DE69EBE18}" type="datetimeFigureOut">
              <a:rPr lang="sv-SE" smtClean="0"/>
              <a:t>2025-11-05</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6379EE-9637-496E-B5DD-863C5DAB98BD}" type="slidenum">
              <a:rPr lang="sv-SE" smtClean="0"/>
              <a:t>‹#›</a:t>
            </a:fld>
            <a:endParaRPr lang="sv-SE"/>
          </a:p>
        </p:txBody>
      </p:sp>
    </p:spTree>
    <p:extLst>
      <p:ext uri="{BB962C8B-B14F-4D97-AF65-F5344CB8AC3E}">
        <p14:creationId xmlns:p14="http://schemas.microsoft.com/office/powerpoint/2010/main" val="2309689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323130"/>
              </a:solidFill>
              <a:ea typeface="Calibri"/>
              <a:cs typeface="Calibri"/>
            </a:endParaRPr>
          </a:p>
        </p:txBody>
      </p:sp>
      <p:sp>
        <p:nvSpPr>
          <p:cNvPr id="4" name="Slide Number Placeholder 3"/>
          <p:cNvSpPr>
            <a:spLocks noGrp="1"/>
          </p:cNvSpPr>
          <p:nvPr>
            <p:ph type="sldNum" sz="quarter" idx="5"/>
          </p:nvPr>
        </p:nvSpPr>
        <p:spPr/>
        <p:txBody>
          <a:bodyPr/>
          <a:lstStyle/>
          <a:p>
            <a:fld id="{E36379EE-9637-496E-B5DD-863C5DAB98BD}" type="slidenum">
              <a:rPr lang="sv-SE" smtClean="0"/>
              <a:t>2</a:t>
            </a:fld>
            <a:endParaRPr lang="sv-SE"/>
          </a:p>
        </p:txBody>
      </p:sp>
    </p:spTree>
    <p:extLst>
      <p:ext uri="{BB962C8B-B14F-4D97-AF65-F5344CB8AC3E}">
        <p14:creationId xmlns:p14="http://schemas.microsoft.com/office/powerpoint/2010/main" val="1758715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solidFill>
                  <a:srgbClr val="323130"/>
                </a:solidFill>
                <a:ea typeface="Calibri"/>
                <a:cs typeface="Calibri"/>
              </a:rPr>
              <a:t>Hållbar</a:t>
            </a:r>
            <a:r>
              <a:rPr lang="en-US" dirty="0">
                <a:solidFill>
                  <a:srgbClr val="323130"/>
                </a:solidFill>
                <a:ea typeface="Calibri"/>
                <a:cs typeface="Calibri"/>
              </a:rPr>
              <a:t> och </a:t>
            </a:r>
            <a:r>
              <a:rPr lang="en-US" dirty="0" err="1">
                <a:solidFill>
                  <a:srgbClr val="323130"/>
                </a:solidFill>
                <a:ea typeface="Calibri"/>
                <a:cs typeface="Calibri"/>
              </a:rPr>
              <a:t>ansvarsfull</a:t>
            </a:r>
            <a:r>
              <a:rPr lang="en-US" dirty="0">
                <a:solidFill>
                  <a:srgbClr val="323130"/>
                </a:solidFill>
                <a:ea typeface="Calibri"/>
                <a:cs typeface="Calibri"/>
              </a:rPr>
              <a:t> </a:t>
            </a:r>
            <a:r>
              <a:rPr lang="en-US" dirty="0" err="1">
                <a:solidFill>
                  <a:srgbClr val="323130"/>
                </a:solidFill>
                <a:ea typeface="Calibri"/>
                <a:cs typeface="Calibri"/>
              </a:rPr>
              <a:t>väg</a:t>
            </a:r>
            <a:r>
              <a:rPr lang="en-US" dirty="0">
                <a:solidFill>
                  <a:srgbClr val="323130"/>
                </a:solidFill>
                <a:ea typeface="Calibri"/>
                <a:cs typeface="Calibri"/>
              </a:rPr>
              <a:t> </a:t>
            </a:r>
            <a:r>
              <a:rPr lang="en-US" dirty="0" err="1">
                <a:solidFill>
                  <a:srgbClr val="323130"/>
                </a:solidFill>
                <a:ea typeface="Calibri"/>
                <a:cs typeface="Calibri"/>
              </a:rPr>
              <a:t>framåt</a:t>
            </a:r>
            <a:r>
              <a:rPr lang="en-US" dirty="0">
                <a:solidFill>
                  <a:srgbClr val="323130"/>
                </a:solidFill>
                <a:ea typeface="Calibri"/>
                <a:cs typeface="Calibri"/>
              </a:rPr>
              <a:t> med </a:t>
            </a:r>
            <a:r>
              <a:rPr lang="en-US" dirty="0" err="1">
                <a:solidFill>
                  <a:srgbClr val="323130"/>
                </a:solidFill>
                <a:ea typeface="Calibri"/>
                <a:cs typeface="Calibri"/>
              </a:rPr>
              <a:t>hjälp</a:t>
            </a:r>
            <a:r>
              <a:rPr lang="en-US" dirty="0">
                <a:solidFill>
                  <a:srgbClr val="323130"/>
                </a:solidFill>
                <a:ea typeface="Calibri"/>
                <a:cs typeface="Calibri"/>
              </a:rPr>
              <a:t> av </a:t>
            </a:r>
            <a:r>
              <a:rPr lang="en-US" dirty="0" err="1">
                <a:solidFill>
                  <a:srgbClr val="323130"/>
                </a:solidFill>
                <a:ea typeface="Calibri"/>
                <a:cs typeface="Calibri"/>
              </a:rPr>
              <a:t>riktlinjer</a:t>
            </a:r>
            <a:br>
              <a:rPr lang="en-US" dirty="0">
                <a:ea typeface="Calibri"/>
                <a:cs typeface="+mn-lt"/>
              </a:rPr>
            </a:br>
            <a:r>
              <a:rPr lang="en-US" dirty="0">
                <a:solidFill>
                  <a:srgbClr val="000000"/>
                </a:solidFill>
                <a:ea typeface="Calibri"/>
                <a:cs typeface="Calibri"/>
              </a:rPr>
              <a:t>Min roll - </a:t>
            </a:r>
            <a:r>
              <a:rPr lang="en-US" dirty="0" err="1">
                <a:solidFill>
                  <a:srgbClr val="000000"/>
                </a:solidFill>
                <a:ea typeface="Calibri"/>
                <a:cs typeface="Calibri"/>
              </a:rPr>
              <a:t>Organisation</a:t>
            </a:r>
            <a:r>
              <a:rPr lang="en-US" dirty="0">
                <a:ea typeface="Calibri"/>
                <a:cs typeface="Calibri"/>
              </a:rPr>
              <a:t> med 20 </a:t>
            </a:r>
            <a:r>
              <a:rPr lang="en-US" dirty="0" err="1">
                <a:ea typeface="Calibri"/>
                <a:cs typeface="Calibri"/>
              </a:rPr>
              <a:t>st</a:t>
            </a:r>
            <a:r>
              <a:rPr lang="en-US" dirty="0">
                <a:ea typeface="Calibri"/>
                <a:cs typeface="Calibri"/>
              </a:rPr>
              <a:t> IT-</a:t>
            </a:r>
            <a:r>
              <a:rPr lang="en-US" dirty="0" err="1">
                <a:ea typeface="Calibri"/>
                <a:cs typeface="Calibri"/>
              </a:rPr>
              <a:t>pedagoger</a:t>
            </a:r>
            <a:r>
              <a:rPr lang="en-US" dirty="0">
                <a:ea typeface="Calibri"/>
                <a:cs typeface="Calibri"/>
              </a:rPr>
              <a:t> </a:t>
            </a:r>
            <a:br>
              <a:rPr lang="en-US" dirty="0">
                <a:ea typeface="Calibri"/>
                <a:cs typeface="+mn-lt"/>
              </a:rPr>
            </a:br>
            <a:r>
              <a:rPr lang="en-US" dirty="0">
                <a:ea typeface="Calibri"/>
                <a:cs typeface="Calibri"/>
              </a:rPr>
              <a:t>Microsoft och </a:t>
            </a:r>
            <a:r>
              <a:rPr lang="en-US" dirty="0" err="1">
                <a:ea typeface="Calibri"/>
                <a:cs typeface="Calibri"/>
              </a:rPr>
              <a:t>Googlemiljö</a:t>
            </a:r>
            <a:r>
              <a:rPr lang="en-US" dirty="0">
                <a:ea typeface="Calibri"/>
                <a:cs typeface="Calibri"/>
              </a:rPr>
              <a:t> - </a:t>
            </a:r>
            <a:r>
              <a:rPr lang="en-US" dirty="0" err="1">
                <a:ea typeface="Calibri"/>
                <a:cs typeface="Calibri"/>
              </a:rPr>
              <a:t>fördelar</a:t>
            </a:r>
            <a:r>
              <a:rPr lang="en-US" dirty="0">
                <a:ea typeface="Calibri"/>
                <a:cs typeface="Calibri"/>
              </a:rPr>
              <a:t> med AI. </a:t>
            </a:r>
            <a:endParaRPr lang="en-US"/>
          </a:p>
        </p:txBody>
      </p:sp>
      <p:sp>
        <p:nvSpPr>
          <p:cNvPr id="4" name="Slide Number Placeholder 3"/>
          <p:cNvSpPr>
            <a:spLocks noGrp="1"/>
          </p:cNvSpPr>
          <p:nvPr>
            <p:ph type="sldNum" sz="quarter" idx="5"/>
          </p:nvPr>
        </p:nvSpPr>
        <p:spPr/>
        <p:txBody>
          <a:bodyPr/>
          <a:lstStyle/>
          <a:p>
            <a:fld id="{E36379EE-9637-496E-B5DD-863C5DAB98BD}" type="slidenum">
              <a:rPr lang="sv-SE" smtClean="0"/>
              <a:t>3</a:t>
            </a:fld>
            <a:endParaRPr lang="sv-SE"/>
          </a:p>
        </p:txBody>
      </p:sp>
    </p:spTree>
    <p:extLst>
      <p:ext uri="{BB962C8B-B14F-4D97-AF65-F5344CB8AC3E}">
        <p14:creationId xmlns:p14="http://schemas.microsoft.com/office/powerpoint/2010/main" val="2752862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cs typeface="+mn-lt"/>
              </a:rPr>
              <a:t>Transparens</a:t>
            </a:r>
            <a:r>
              <a:rPr lang="en-US" dirty="0">
                <a:cs typeface="+mn-lt"/>
              </a:rPr>
              <a:t> - Vilken data </a:t>
            </a:r>
            <a:r>
              <a:rPr lang="en-US" dirty="0" err="1">
                <a:cs typeface="+mn-lt"/>
              </a:rPr>
              <a:t>används</a:t>
            </a:r>
            <a:r>
              <a:rPr lang="en-US" dirty="0">
                <a:cs typeface="+mn-lt"/>
              </a:rPr>
              <a:t>?</a:t>
            </a:r>
            <a:br>
              <a:rPr lang="en-US" dirty="0">
                <a:cs typeface="+mn-lt"/>
              </a:rPr>
            </a:br>
            <a:r>
              <a:rPr lang="en-US" dirty="0">
                <a:cs typeface="+mn-lt"/>
              </a:rPr>
              <a:t>PUB-</a:t>
            </a:r>
            <a:r>
              <a:rPr lang="en-US" dirty="0" err="1">
                <a:cs typeface="+mn-lt"/>
              </a:rPr>
              <a:t>avtal</a:t>
            </a:r>
            <a:br>
              <a:rPr lang="en-US" dirty="0">
                <a:ea typeface="Calibri"/>
                <a:cs typeface="+mn-lt"/>
              </a:rPr>
            </a:br>
            <a:r>
              <a:rPr lang="en-US" dirty="0" err="1">
                <a:ea typeface="Calibri"/>
                <a:cs typeface="+mn-lt"/>
              </a:rPr>
              <a:t>Leverantörsuppföljning</a:t>
            </a:r>
            <a:br>
              <a:rPr lang="en-US" dirty="0">
                <a:ea typeface="Calibri"/>
                <a:cs typeface="+mn-lt"/>
              </a:rPr>
            </a:br>
            <a:r>
              <a:rPr lang="en-US" dirty="0">
                <a:ea typeface="Calibri"/>
                <a:cs typeface="+mn-lt"/>
              </a:rPr>
              <a:t>GDPR</a:t>
            </a:r>
            <a:br>
              <a:rPr lang="en-US" dirty="0">
                <a:cs typeface="+mn-lt"/>
              </a:rPr>
            </a:br>
            <a:r>
              <a:rPr lang="en-US" dirty="0" err="1">
                <a:solidFill>
                  <a:srgbClr val="323130"/>
                </a:solidFill>
                <a:ea typeface="Calibri" panose="020F0502020204030204"/>
                <a:cs typeface="Calibri" panose="020F0502020204030204"/>
              </a:rPr>
              <a:t>Gallring</a:t>
            </a:r>
            <a:br>
              <a:rPr lang="en-US" dirty="0">
                <a:ea typeface="Calibri" panose="020F0502020204030204"/>
                <a:cs typeface="+mn-lt"/>
              </a:rPr>
            </a:br>
            <a:r>
              <a:rPr lang="en-US" dirty="0">
                <a:solidFill>
                  <a:srgbClr val="323130"/>
                </a:solidFill>
                <a:ea typeface="Calibri" panose="020F0502020204030204"/>
                <a:cs typeface="Calibri" panose="020F0502020204030204"/>
              </a:rPr>
              <a:t>I </a:t>
            </a:r>
            <a:r>
              <a:rPr lang="en-US" dirty="0" err="1">
                <a:solidFill>
                  <a:srgbClr val="323130"/>
                </a:solidFill>
                <a:ea typeface="Calibri" panose="020F0502020204030204"/>
                <a:cs typeface="Calibri" panose="020F0502020204030204"/>
              </a:rPr>
              <a:t>slutändan</a:t>
            </a:r>
            <a:r>
              <a:rPr lang="en-US" dirty="0">
                <a:solidFill>
                  <a:srgbClr val="323130"/>
                </a:solidFill>
                <a:ea typeface="Calibri" panose="020F0502020204030204"/>
                <a:cs typeface="Calibri" panose="020F0502020204030204"/>
              </a:rPr>
              <a:t> </a:t>
            </a:r>
            <a:r>
              <a:rPr lang="en-US" dirty="0" err="1">
                <a:solidFill>
                  <a:srgbClr val="323130"/>
                </a:solidFill>
                <a:ea typeface="Calibri" panose="020F0502020204030204"/>
                <a:cs typeface="Calibri" panose="020F0502020204030204"/>
              </a:rPr>
              <a:t>landar</a:t>
            </a:r>
            <a:r>
              <a:rPr lang="en-US" dirty="0">
                <a:solidFill>
                  <a:srgbClr val="323130"/>
                </a:solidFill>
                <a:ea typeface="Calibri" panose="020F0502020204030204"/>
                <a:cs typeface="Calibri" panose="020F0502020204030204"/>
              </a:rPr>
              <a:t> </a:t>
            </a:r>
            <a:r>
              <a:rPr lang="en-US" dirty="0" err="1">
                <a:solidFill>
                  <a:srgbClr val="323130"/>
                </a:solidFill>
                <a:ea typeface="Calibri" panose="020F0502020204030204"/>
                <a:cs typeface="Calibri" panose="020F0502020204030204"/>
              </a:rPr>
              <a:t>mycket</a:t>
            </a:r>
            <a:r>
              <a:rPr lang="en-US" dirty="0">
                <a:solidFill>
                  <a:srgbClr val="323130"/>
                </a:solidFill>
                <a:ea typeface="Calibri" panose="020F0502020204030204"/>
                <a:cs typeface="Calibri" panose="020F0502020204030204"/>
              </a:rPr>
              <a:t> </a:t>
            </a:r>
            <a:r>
              <a:rPr lang="en-US" dirty="0" err="1">
                <a:solidFill>
                  <a:srgbClr val="323130"/>
                </a:solidFill>
                <a:ea typeface="Calibri" panose="020F0502020204030204"/>
                <a:cs typeface="Calibri" panose="020F0502020204030204"/>
              </a:rPr>
              <a:t>på</a:t>
            </a:r>
            <a:r>
              <a:rPr lang="en-US" dirty="0">
                <a:solidFill>
                  <a:srgbClr val="323130"/>
                </a:solidFill>
                <a:ea typeface="Calibri" panose="020F0502020204030204"/>
                <a:cs typeface="Calibri" panose="020F0502020204030204"/>
              </a:rPr>
              <a:t> </a:t>
            </a:r>
            <a:r>
              <a:rPr lang="en-US" dirty="0" err="1">
                <a:solidFill>
                  <a:srgbClr val="323130"/>
                </a:solidFill>
                <a:ea typeface="Calibri" panose="020F0502020204030204"/>
                <a:cs typeface="Calibri" panose="020F0502020204030204"/>
              </a:rPr>
              <a:t>respektive</a:t>
            </a:r>
            <a:r>
              <a:rPr lang="en-US" dirty="0">
                <a:solidFill>
                  <a:srgbClr val="323130"/>
                </a:solidFill>
                <a:ea typeface="Calibri" panose="020F0502020204030204"/>
                <a:cs typeface="Calibri" panose="020F0502020204030204"/>
              </a:rPr>
              <a:t> </a:t>
            </a:r>
            <a:r>
              <a:rPr lang="en-US" dirty="0" err="1">
                <a:solidFill>
                  <a:srgbClr val="323130"/>
                </a:solidFill>
                <a:ea typeface="Calibri" panose="020F0502020204030204"/>
                <a:cs typeface="Calibri" panose="020F0502020204030204"/>
              </a:rPr>
              <a:t>förvaltning</a:t>
            </a:r>
            <a:r>
              <a:rPr lang="en-US" dirty="0">
                <a:solidFill>
                  <a:srgbClr val="323130"/>
                </a:solidFill>
                <a:ea typeface="Calibri" panose="020F0502020204030204"/>
                <a:cs typeface="Calibri" panose="020F0502020204030204"/>
              </a:rPr>
              <a:t> </a:t>
            </a:r>
            <a:r>
              <a:rPr lang="en-US" dirty="0" err="1">
                <a:solidFill>
                  <a:srgbClr val="323130"/>
                </a:solidFill>
                <a:ea typeface="Calibri" panose="020F0502020204030204"/>
                <a:cs typeface="Calibri" panose="020F0502020204030204"/>
              </a:rPr>
              <a:t>att</a:t>
            </a:r>
            <a:r>
              <a:rPr lang="en-US" dirty="0">
                <a:solidFill>
                  <a:srgbClr val="323130"/>
                </a:solidFill>
                <a:ea typeface="Calibri" panose="020F0502020204030204"/>
                <a:cs typeface="Calibri" panose="020F0502020204030204"/>
              </a:rPr>
              <a:t> </a:t>
            </a:r>
            <a:r>
              <a:rPr lang="en-US" dirty="0" err="1">
                <a:solidFill>
                  <a:srgbClr val="323130"/>
                </a:solidFill>
                <a:ea typeface="Calibri" panose="020F0502020204030204"/>
                <a:cs typeface="Calibri" panose="020F0502020204030204"/>
              </a:rPr>
              <a:t>skapa</a:t>
            </a:r>
            <a:r>
              <a:rPr lang="en-US" dirty="0">
                <a:solidFill>
                  <a:srgbClr val="323130"/>
                </a:solidFill>
                <a:ea typeface="Calibri" panose="020F0502020204030204"/>
                <a:cs typeface="Calibri" panose="020F0502020204030204"/>
              </a:rPr>
              <a:t> </a:t>
            </a:r>
            <a:r>
              <a:rPr lang="en-US" dirty="0" err="1">
                <a:solidFill>
                  <a:srgbClr val="323130"/>
                </a:solidFill>
                <a:ea typeface="Calibri" panose="020F0502020204030204"/>
                <a:cs typeface="Calibri" panose="020F0502020204030204"/>
              </a:rPr>
              <a:t>egna</a:t>
            </a:r>
            <a:r>
              <a:rPr lang="en-US" dirty="0">
                <a:solidFill>
                  <a:srgbClr val="323130"/>
                </a:solidFill>
                <a:ea typeface="Calibri" panose="020F0502020204030204"/>
                <a:cs typeface="Calibri" panose="020F0502020204030204"/>
              </a:rPr>
              <a:t> </a:t>
            </a:r>
            <a:r>
              <a:rPr lang="en-US" dirty="0" err="1">
                <a:solidFill>
                  <a:srgbClr val="323130"/>
                </a:solidFill>
                <a:ea typeface="Calibri" panose="020F0502020204030204"/>
                <a:cs typeface="Calibri" panose="020F0502020204030204"/>
              </a:rPr>
              <a:t>riktlinjer</a:t>
            </a:r>
            <a:r>
              <a:rPr lang="en-US" dirty="0">
                <a:solidFill>
                  <a:srgbClr val="323130"/>
                </a:solidFill>
                <a:ea typeface="Calibri" panose="020F0502020204030204"/>
                <a:cs typeface="Calibri" panose="020F0502020204030204"/>
              </a:rPr>
              <a:t>. </a:t>
            </a:r>
          </a:p>
        </p:txBody>
      </p:sp>
      <p:sp>
        <p:nvSpPr>
          <p:cNvPr id="4" name="Slide Number Placeholder 3"/>
          <p:cNvSpPr>
            <a:spLocks noGrp="1"/>
          </p:cNvSpPr>
          <p:nvPr>
            <p:ph type="sldNum" sz="quarter" idx="5"/>
          </p:nvPr>
        </p:nvSpPr>
        <p:spPr/>
        <p:txBody>
          <a:bodyPr/>
          <a:lstStyle/>
          <a:p>
            <a:fld id="{E36379EE-9637-496E-B5DD-863C5DAB98BD}" type="slidenum">
              <a:rPr lang="sv-SE" smtClean="0"/>
              <a:t>4</a:t>
            </a:fld>
            <a:endParaRPr lang="sv-SE"/>
          </a:p>
        </p:txBody>
      </p:sp>
    </p:spTree>
    <p:extLst>
      <p:ext uri="{BB962C8B-B14F-4D97-AF65-F5344CB8AC3E}">
        <p14:creationId xmlns:p14="http://schemas.microsoft.com/office/powerpoint/2010/main" val="32537334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solidFill>
                  <a:srgbClr val="323130"/>
                </a:solidFill>
              </a:rPr>
              <a:t>Centralt</a:t>
            </a:r>
            <a:r>
              <a:rPr lang="en-US">
                <a:solidFill>
                  <a:srgbClr val="323130"/>
                </a:solidFill>
              </a:rPr>
              <a:t> - </a:t>
            </a:r>
            <a:r>
              <a:rPr lang="en-US" err="1">
                <a:solidFill>
                  <a:srgbClr val="323130"/>
                </a:solidFill>
              </a:rPr>
              <a:t>idéer</a:t>
            </a:r>
            <a:r>
              <a:rPr lang="en-US">
                <a:solidFill>
                  <a:srgbClr val="323130"/>
                </a:solidFill>
              </a:rPr>
              <a:t> </a:t>
            </a:r>
            <a:r>
              <a:rPr lang="en-US" err="1">
                <a:solidFill>
                  <a:srgbClr val="323130"/>
                </a:solidFill>
              </a:rPr>
              <a:t>på</a:t>
            </a:r>
            <a:r>
              <a:rPr lang="en-US">
                <a:solidFill>
                  <a:srgbClr val="323130"/>
                </a:solidFill>
              </a:rPr>
              <a:t> </a:t>
            </a:r>
            <a:r>
              <a:rPr lang="en-US" err="1">
                <a:solidFill>
                  <a:srgbClr val="323130"/>
                </a:solidFill>
              </a:rPr>
              <a:t>digitaliseringsinitiativ</a:t>
            </a:r>
            <a:r>
              <a:rPr lang="en-US">
                <a:solidFill>
                  <a:srgbClr val="323130"/>
                </a:solidFill>
              </a:rPr>
              <a:t> – </a:t>
            </a:r>
            <a:r>
              <a:rPr lang="en-US" err="1">
                <a:solidFill>
                  <a:srgbClr val="323130"/>
                </a:solidFill>
              </a:rPr>
              <a:t>nyttoanalys</a:t>
            </a:r>
            <a:r>
              <a:rPr lang="en-US">
                <a:solidFill>
                  <a:srgbClr val="323130"/>
                </a:solidFill>
              </a:rPr>
              <a:t> </a:t>
            </a:r>
            <a:r>
              <a:rPr lang="en-US" err="1">
                <a:solidFill>
                  <a:srgbClr val="323130"/>
                </a:solidFill>
              </a:rPr>
              <a:t>nytta</a:t>
            </a:r>
            <a:r>
              <a:rPr lang="en-US">
                <a:solidFill>
                  <a:srgbClr val="323130"/>
                </a:solidFill>
              </a:rPr>
              <a:t> och </a:t>
            </a:r>
            <a:r>
              <a:rPr lang="en-US" err="1">
                <a:solidFill>
                  <a:srgbClr val="323130"/>
                </a:solidFill>
              </a:rPr>
              <a:t>insats</a:t>
            </a:r>
            <a:r>
              <a:rPr lang="en-US">
                <a:solidFill>
                  <a:srgbClr val="323130"/>
                </a:solidFill>
              </a:rPr>
              <a:t> </a:t>
            </a:r>
            <a:r>
              <a:rPr lang="en-US" err="1">
                <a:solidFill>
                  <a:srgbClr val="323130"/>
                </a:solidFill>
              </a:rPr>
              <a:t>värderas</a:t>
            </a:r>
            <a:r>
              <a:rPr lang="en-US">
                <a:solidFill>
                  <a:srgbClr val="323130"/>
                </a:solidFill>
              </a:rPr>
              <a:t> </a:t>
            </a:r>
            <a:br>
              <a:rPr lang="en-US" dirty="0">
                <a:cs typeface="+mn-lt"/>
              </a:rPr>
            </a:br>
            <a:endParaRPr lang="en-US"/>
          </a:p>
        </p:txBody>
      </p:sp>
      <p:sp>
        <p:nvSpPr>
          <p:cNvPr id="4" name="Slide Number Placeholder 3"/>
          <p:cNvSpPr>
            <a:spLocks noGrp="1"/>
          </p:cNvSpPr>
          <p:nvPr>
            <p:ph type="sldNum" sz="quarter" idx="5"/>
          </p:nvPr>
        </p:nvSpPr>
        <p:spPr/>
        <p:txBody>
          <a:bodyPr/>
          <a:lstStyle/>
          <a:p>
            <a:fld id="{E36379EE-9637-496E-B5DD-863C5DAB98BD}" type="slidenum">
              <a:rPr lang="sv-SE" smtClean="0"/>
              <a:t>5</a:t>
            </a:fld>
            <a:endParaRPr lang="sv-SE"/>
          </a:p>
        </p:txBody>
      </p:sp>
    </p:spTree>
    <p:extLst>
      <p:ext uri="{BB962C8B-B14F-4D97-AF65-F5344CB8AC3E}">
        <p14:creationId xmlns:p14="http://schemas.microsoft.com/office/powerpoint/2010/main" val="309311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solidFill>
                <a:srgbClr val="323130"/>
              </a:solidFill>
              <a:ea typeface="Calibri"/>
              <a:cs typeface="Calibri"/>
            </a:endParaRPr>
          </a:p>
          <a:p>
            <a:endParaRPr lang="sv-SE" dirty="0">
              <a:ea typeface="Calibri"/>
              <a:cs typeface="Calibri"/>
            </a:endParaRPr>
          </a:p>
        </p:txBody>
      </p:sp>
      <p:sp>
        <p:nvSpPr>
          <p:cNvPr id="4" name="Platshållare för bildnummer 3"/>
          <p:cNvSpPr>
            <a:spLocks noGrp="1"/>
          </p:cNvSpPr>
          <p:nvPr>
            <p:ph type="sldNum" sz="quarter" idx="5"/>
          </p:nvPr>
        </p:nvSpPr>
        <p:spPr/>
        <p:txBody>
          <a:bodyPr/>
          <a:lstStyle/>
          <a:p>
            <a:fld id="{E36379EE-9637-496E-B5DD-863C5DAB98BD}" type="slidenum">
              <a:rPr lang="sv-SE" smtClean="0"/>
              <a:t>15</a:t>
            </a:fld>
            <a:endParaRPr lang="sv-SE"/>
          </a:p>
        </p:txBody>
      </p:sp>
    </p:spTree>
    <p:extLst>
      <p:ext uri="{BB962C8B-B14F-4D97-AF65-F5344CB8AC3E}">
        <p14:creationId xmlns:p14="http://schemas.microsoft.com/office/powerpoint/2010/main" val="30814809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0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9.xml"/></Relationships>
</file>

<file path=ppt/slideLayouts/_rels/slideLayout1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9.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Framsida med bild1">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E1522272-E1A2-AA89-5A5B-EA4E195D7B77}"/>
              </a:ext>
            </a:extLst>
          </p:cNvPr>
          <p:cNvSpPr/>
          <p:nvPr userDrawn="1"/>
        </p:nvSpPr>
        <p:spPr>
          <a:xfrm>
            <a:off x="-1" y="0"/>
            <a:ext cx="813980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675253" y="826477"/>
            <a:ext cx="6745455" cy="4222598"/>
          </a:xfrm>
          <a:prstGeom prst="rect">
            <a:avLst/>
          </a:prstGeom>
        </p:spPr>
        <p:txBody>
          <a:bodyPr anchor="ctr" anchorCtr="0"/>
          <a:lstStyle>
            <a:lvl1pPr>
              <a:defRPr sz="6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6040127"/>
            <a:ext cx="1971202" cy="579764"/>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a:cxnSpLocks/>
          </p:cNvCxnSpPr>
          <p:nvPr userDrawn="1"/>
        </p:nvCxnSpPr>
        <p:spPr>
          <a:xfrm>
            <a:off x="367401" y="5802018"/>
            <a:ext cx="736983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Platshållare för bild 11">
            <a:extLst>
              <a:ext uri="{FF2B5EF4-FFF2-40B4-BE49-F238E27FC236}">
                <a16:creationId xmlns:a16="http://schemas.microsoft.com/office/drawing/2014/main" id="{DB06BCA8-2A40-DCF5-5E32-15CAA019AB4D}"/>
              </a:ext>
            </a:extLst>
          </p:cNvPr>
          <p:cNvSpPr>
            <a:spLocks noGrp="1"/>
          </p:cNvSpPr>
          <p:nvPr>
            <p:ph type="pic" sz="quarter" idx="10" hasCustomPrompt="1"/>
          </p:nvPr>
        </p:nvSpPr>
        <p:spPr>
          <a:xfrm>
            <a:off x="8139113" y="0"/>
            <a:ext cx="4052887" cy="6858000"/>
          </a:xfrm>
          <a:prstGeom prst="rect">
            <a:avLst/>
          </a:prstGeom>
        </p:spPr>
        <p:txBody>
          <a:bodyPr/>
          <a:lstStyle>
            <a:lvl1pPr marL="0" indent="0">
              <a:buNone/>
              <a:defRPr/>
            </a:lvl1pPr>
          </a:lstStyle>
          <a:p>
            <a:r>
              <a:rPr lang="sv-SE"/>
              <a:t>Klicka på ikonen för att placera bild</a:t>
            </a:r>
          </a:p>
        </p:txBody>
      </p:sp>
    </p:spTree>
    <p:extLst>
      <p:ext uri="{BB962C8B-B14F-4D97-AF65-F5344CB8AC3E}">
        <p14:creationId xmlns:p14="http://schemas.microsoft.com/office/powerpoint/2010/main" val="3061528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dtext med punktlista">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D6C9D5E6-7C05-4D29-BCB5-31B6ADA349C1}"/>
              </a:ext>
            </a:extLst>
          </p:cNvPr>
          <p:cNvSpPr>
            <a:spLocks noGrp="1"/>
          </p:cNvSpPr>
          <p:nvPr>
            <p:ph type="title" hasCustomPrompt="1"/>
          </p:nvPr>
        </p:nvSpPr>
        <p:spPr>
          <a:xfrm>
            <a:off x="681134" y="933290"/>
            <a:ext cx="4683968" cy="4991420"/>
          </a:xfrm>
          <a:prstGeom prst="rect">
            <a:avLst/>
          </a:prstGeom>
        </p:spPr>
        <p:txBody>
          <a:bodyPr anchor="ctr" anchorCtr="0"/>
          <a:lstStyle>
            <a:lvl1pPr>
              <a:defRPr sz="4000" b="1">
                <a:solidFill>
                  <a:schemeClr val="bg1"/>
                </a:solidFill>
              </a:defRPr>
            </a:lvl1pPr>
          </a:lstStyle>
          <a:p>
            <a:r>
              <a:rPr lang="sv-SE"/>
              <a:t>Rubrik</a:t>
            </a:r>
          </a:p>
        </p:txBody>
      </p:sp>
      <p:sp>
        <p:nvSpPr>
          <p:cNvPr id="7" name="Platshållare för text 11">
            <a:extLst>
              <a:ext uri="{FF2B5EF4-FFF2-40B4-BE49-F238E27FC236}">
                <a16:creationId xmlns:a16="http://schemas.microsoft.com/office/drawing/2014/main" id="{0407E83E-4AB8-4195-889D-2103C3CCB853}"/>
              </a:ext>
            </a:extLst>
          </p:cNvPr>
          <p:cNvSpPr>
            <a:spLocks noGrp="1"/>
          </p:cNvSpPr>
          <p:nvPr>
            <p:ph type="body" sz="quarter" idx="14" hasCustomPrompt="1"/>
          </p:nvPr>
        </p:nvSpPr>
        <p:spPr>
          <a:xfrm>
            <a:off x="6963217"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08A1C78D-B67A-0697-3A2B-59EB6D6D5F6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282065790"/>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Bildtext med punktlista">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D6C9D5E6-7C05-4D29-BCB5-31B6ADA349C1}"/>
              </a:ext>
            </a:extLst>
          </p:cNvPr>
          <p:cNvSpPr>
            <a:spLocks noGrp="1"/>
          </p:cNvSpPr>
          <p:nvPr>
            <p:ph type="title" hasCustomPrompt="1"/>
          </p:nvPr>
        </p:nvSpPr>
        <p:spPr>
          <a:xfrm>
            <a:off x="681134" y="933290"/>
            <a:ext cx="4683968" cy="4991420"/>
          </a:xfrm>
          <a:prstGeom prst="rect">
            <a:avLst/>
          </a:prstGeom>
        </p:spPr>
        <p:txBody>
          <a:bodyPr anchor="ctr" anchorCtr="0"/>
          <a:lstStyle>
            <a:lvl1pPr>
              <a:defRPr sz="4000" b="1">
                <a:solidFill>
                  <a:schemeClr val="tx1"/>
                </a:solidFill>
              </a:defRPr>
            </a:lvl1pPr>
          </a:lstStyle>
          <a:p>
            <a:r>
              <a:rPr lang="sv-SE"/>
              <a:t>Rubrik</a:t>
            </a:r>
          </a:p>
        </p:txBody>
      </p:sp>
      <p:sp>
        <p:nvSpPr>
          <p:cNvPr id="7" name="Platshållare för text 11">
            <a:extLst>
              <a:ext uri="{FF2B5EF4-FFF2-40B4-BE49-F238E27FC236}">
                <a16:creationId xmlns:a16="http://schemas.microsoft.com/office/drawing/2014/main" id="{0407E83E-4AB8-4195-889D-2103C3CCB853}"/>
              </a:ext>
            </a:extLst>
          </p:cNvPr>
          <p:cNvSpPr>
            <a:spLocks noGrp="1"/>
          </p:cNvSpPr>
          <p:nvPr>
            <p:ph type="body" sz="quarter" idx="14" hasCustomPrompt="1"/>
          </p:nvPr>
        </p:nvSpPr>
        <p:spPr>
          <a:xfrm>
            <a:off x="6963217"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08A1C78D-B67A-0697-3A2B-59EB6D6D5F6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tx1"/>
                </a:solidFill>
              </a:rPr>
              <a:t>Kalmar kommun</a:t>
            </a:r>
          </a:p>
        </p:txBody>
      </p:sp>
    </p:spTree>
    <p:extLst>
      <p:ext uri="{BB962C8B-B14F-4D97-AF65-F5344CB8AC3E}">
        <p14:creationId xmlns:p14="http://schemas.microsoft.com/office/powerpoint/2010/main" val="394865901"/>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Bildtext med brödtext">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DC4D412-510D-4441-9D04-6249A9C9FBD8}"/>
              </a:ext>
            </a:extLst>
          </p:cNvPr>
          <p:cNvSpPr>
            <a:spLocks noGrp="1"/>
          </p:cNvSpPr>
          <p:nvPr>
            <p:ph type="title" hasCustomPrompt="1"/>
          </p:nvPr>
        </p:nvSpPr>
        <p:spPr>
          <a:xfrm>
            <a:off x="681133" y="933290"/>
            <a:ext cx="4730621" cy="4991420"/>
          </a:xfrm>
          <a:prstGeom prst="rect">
            <a:avLst/>
          </a:prstGeom>
        </p:spPr>
        <p:txBody>
          <a:bodyPr anchor="ctr" anchorCtr="0"/>
          <a:lstStyle>
            <a:lvl1pPr>
              <a:defRPr sz="4000" b="1">
                <a:solidFill>
                  <a:schemeClr val="tx1"/>
                </a:solidFill>
              </a:defRPr>
            </a:lvl1pPr>
          </a:lstStyle>
          <a:p>
            <a:r>
              <a:rPr lang="sv-SE"/>
              <a:t>Rubrik</a:t>
            </a:r>
          </a:p>
        </p:txBody>
      </p:sp>
      <p:sp>
        <p:nvSpPr>
          <p:cNvPr id="8" name="Platshållare för text 3">
            <a:extLst>
              <a:ext uri="{FF2B5EF4-FFF2-40B4-BE49-F238E27FC236}">
                <a16:creationId xmlns:a16="http://schemas.microsoft.com/office/drawing/2014/main" id="{AB380444-1568-4482-9BE3-0FA427F266C6}"/>
              </a:ext>
            </a:extLst>
          </p:cNvPr>
          <p:cNvSpPr>
            <a:spLocks noGrp="1"/>
          </p:cNvSpPr>
          <p:nvPr>
            <p:ph type="body" sz="quarter" idx="12" hasCustomPrompt="1"/>
          </p:nvPr>
        </p:nvSpPr>
        <p:spPr>
          <a:xfrm>
            <a:off x="6877050"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3" name="Platshållare för text 7">
            <a:extLst>
              <a:ext uri="{FF2B5EF4-FFF2-40B4-BE49-F238E27FC236}">
                <a16:creationId xmlns:a16="http://schemas.microsoft.com/office/drawing/2014/main" id="{189144E2-163E-8674-858E-1A630C0BC66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tx1"/>
                </a:solidFill>
              </a:rPr>
              <a:t>Kalmar kommun</a:t>
            </a:r>
          </a:p>
        </p:txBody>
      </p:sp>
    </p:spTree>
    <p:extLst>
      <p:ext uri="{BB962C8B-B14F-4D97-AF65-F5344CB8AC3E}">
        <p14:creationId xmlns:p14="http://schemas.microsoft.com/office/powerpoint/2010/main" val="331364703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Rubrik med brödtext,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5" name="Platshållare för bild 7">
            <a:extLst>
              <a:ext uri="{FF2B5EF4-FFF2-40B4-BE49-F238E27FC236}">
                <a16:creationId xmlns:a16="http://schemas.microsoft.com/office/drawing/2014/main" id="{DB2AD1AE-1FEE-1D3F-BA61-1ADAE51BDD0D}"/>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lägga till bild.</a:t>
            </a:r>
          </a:p>
        </p:txBody>
      </p:sp>
    </p:spTree>
    <p:extLst>
      <p:ext uri="{BB962C8B-B14F-4D97-AF65-F5344CB8AC3E}">
        <p14:creationId xmlns:p14="http://schemas.microsoft.com/office/powerpoint/2010/main" val="358632897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Brödtext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10" name="Platshållare för text 3">
            <a:extLst>
              <a:ext uri="{FF2B5EF4-FFF2-40B4-BE49-F238E27FC236}">
                <a16:creationId xmlns:a16="http://schemas.microsoft.com/office/drawing/2014/main" id="{700F276D-869A-4854-AF0E-31F7C04883FA}"/>
              </a:ext>
            </a:extLst>
          </p:cNvPr>
          <p:cNvSpPr>
            <a:spLocks noGrp="1"/>
          </p:cNvSpPr>
          <p:nvPr>
            <p:ph type="body" sz="quarter" idx="13" hasCustomPrompt="1"/>
          </p:nvPr>
        </p:nvSpPr>
        <p:spPr>
          <a:xfrm>
            <a:off x="768079"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2" name="Platshållare för text 7">
            <a:extLst>
              <a:ext uri="{FF2B5EF4-FFF2-40B4-BE49-F238E27FC236}">
                <a16:creationId xmlns:a16="http://schemas.microsoft.com/office/drawing/2014/main" id="{8DB68889-4A63-E490-FE0F-30B566882A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2033712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Punktlista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6" name="Platshållare för text 11">
            <a:extLst>
              <a:ext uri="{FF2B5EF4-FFF2-40B4-BE49-F238E27FC236}">
                <a16:creationId xmlns:a16="http://schemas.microsoft.com/office/drawing/2014/main" id="{DF0BF7B2-3555-4984-B8B0-AD178194E211}"/>
              </a:ext>
            </a:extLst>
          </p:cNvPr>
          <p:cNvSpPr>
            <a:spLocks noGrp="1"/>
          </p:cNvSpPr>
          <p:nvPr>
            <p:ph type="body" sz="quarter" idx="14" hasCustomPrompt="1"/>
          </p:nvPr>
        </p:nvSpPr>
        <p:spPr>
          <a:xfrm>
            <a:off x="768079"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CAAFBDE9-C03C-9E36-00AF-FEE13E6C9C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715572908"/>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D1B687DD-CF5D-4B39-8D79-32348BE3CD83}"/>
              </a:ext>
            </a:extLst>
          </p:cNvPr>
          <p:cNvSpPr>
            <a:spLocks noGrp="1"/>
          </p:cNvSpPr>
          <p:nvPr>
            <p:ph type="pic" sz="quarter" idx="10" hasCustomPrompt="1"/>
          </p:nvPr>
        </p:nvSpPr>
        <p:spPr>
          <a:xfrm>
            <a:off x="0" y="0"/>
            <a:ext cx="12192000" cy="6858000"/>
          </a:xfrm>
          <a:prstGeom prst="rect">
            <a:avLst/>
          </a:prstGeom>
        </p:spPr>
        <p:txBody>
          <a:bodyPr/>
          <a:lstStyle>
            <a:lvl1pPr marL="0" indent="0">
              <a:buNone/>
              <a:defRPr/>
            </a:lvl1pPr>
          </a:lstStyle>
          <a:p>
            <a:pPr marL="114687" marR="0" lvl="0" indent="-114687" algn="l" defTabSz="458748" rtl="0" eaLnBrk="1" fontAlgn="auto" latinLnBrk="0" hangingPunct="1">
              <a:lnSpc>
                <a:spcPct val="90000"/>
              </a:lnSpc>
              <a:spcBef>
                <a:spcPts val="502"/>
              </a:spcBef>
              <a:spcAft>
                <a:spcPts val="0"/>
              </a:spcAft>
              <a:buClrTx/>
              <a:buSzTx/>
              <a:buFont typeface="Arial" panose="020B0604020202020204" pitchFamily="34" charset="0"/>
              <a:buChar char="•"/>
              <a:tabLst/>
              <a:defRPr/>
            </a:pPr>
            <a:r>
              <a:rPr lang="sv-SE"/>
              <a:t>Klicka på ikonen för att placera bild</a:t>
            </a:r>
          </a:p>
        </p:txBody>
      </p:sp>
      <p:sp>
        <p:nvSpPr>
          <p:cNvPr id="2" name="Platshållare för text 7">
            <a:extLst>
              <a:ext uri="{FF2B5EF4-FFF2-40B4-BE49-F238E27FC236}">
                <a16:creationId xmlns:a16="http://schemas.microsoft.com/office/drawing/2014/main" id="{7E86F448-EDE0-026B-C124-2146451BE14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61750785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Framsida med bild1">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E1522272-E1A2-AA89-5A5B-EA4E195D7B77}"/>
              </a:ext>
            </a:extLst>
          </p:cNvPr>
          <p:cNvSpPr/>
          <p:nvPr userDrawn="1"/>
        </p:nvSpPr>
        <p:spPr>
          <a:xfrm>
            <a:off x="-1" y="0"/>
            <a:ext cx="813980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675253" y="826477"/>
            <a:ext cx="6745455" cy="4222598"/>
          </a:xfrm>
          <a:prstGeom prst="rect">
            <a:avLst/>
          </a:prstGeom>
        </p:spPr>
        <p:txBody>
          <a:bodyPr anchor="ctr" anchorCtr="0"/>
          <a:lstStyle>
            <a:lvl1pPr>
              <a:defRPr sz="6000" b="1">
                <a:solidFill>
                  <a:schemeClr val="tx1"/>
                </a:solidFill>
              </a:defRPr>
            </a:lvl1pPr>
          </a:lstStyle>
          <a:p>
            <a:r>
              <a:rPr lang="sv-SE"/>
              <a:t>Rubrik</a:t>
            </a:r>
          </a:p>
        </p:txBody>
      </p:sp>
      <p:pic>
        <p:nvPicPr>
          <p:cNvPr id="4" name="Bildobjekt 3">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67403" y="6040127"/>
            <a:ext cx="1971197" cy="579764"/>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a:cxnSpLocks/>
          </p:cNvCxnSpPr>
          <p:nvPr userDrawn="1"/>
        </p:nvCxnSpPr>
        <p:spPr>
          <a:xfrm>
            <a:off x="367401" y="5802018"/>
            <a:ext cx="736983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Platshållare för bild 11">
            <a:extLst>
              <a:ext uri="{FF2B5EF4-FFF2-40B4-BE49-F238E27FC236}">
                <a16:creationId xmlns:a16="http://schemas.microsoft.com/office/drawing/2014/main" id="{DB06BCA8-2A40-DCF5-5E32-15CAA019AB4D}"/>
              </a:ext>
            </a:extLst>
          </p:cNvPr>
          <p:cNvSpPr>
            <a:spLocks noGrp="1"/>
          </p:cNvSpPr>
          <p:nvPr>
            <p:ph type="pic" sz="quarter" idx="10" hasCustomPrompt="1"/>
          </p:nvPr>
        </p:nvSpPr>
        <p:spPr>
          <a:xfrm>
            <a:off x="8139113" y="0"/>
            <a:ext cx="4052887" cy="6858000"/>
          </a:xfrm>
          <a:prstGeom prst="rect">
            <a:avLst/>
          </a:prstGeom>
        </p:spPr>
        <p:txBody>
          <a:bodyPr/>
          <a:lstStyle>
            <a:lvl1pPr marL="0" indent="0">
              <a:buNone/>
              <a:defRPr/>
            </a:lvl1pPr>
          </a:lstStyle>
          <a:p>
            <a:r>
              <a:rPr lang="sv-SE"/>
              <a:t>Klicka på ikonen för att placera bild</a:t>
            </a:r>
          </a:p>
        </p:txBody>
      </p:sp>
    </p:spTree>
    <p:extLst>
      <p:ext uri="{BB962C8B-B14F-4D97-AF65-F5344CB8AC3E}">
        <p14:creationId xmlns:p14="http://schemas.microsoft.com/office/powerpoint/2010/main" val="307873757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Framsida">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847531" y="1306777"/>
            <a:ext cx="10515600" cy="2122223"/>
          </a:xfrm>
          <a:prstGeom prst="rect">
            <a:avLst/>
          </a:prstGeom>
        </p:spPr>
        <p:txBody>
          <a:bodyPr anchor="b" anchorCtr="0"/>
          <a:lstStyle>
            <a:lvl1pPr>
              <a:defRPr sz="8000" b="1">
                <a:solidFill>
                  <a:schemeClr val="tx1"/>
                </a:solidFill>
              </a:defRPr>
            </a:lvl1pPr>
          </a:lstStyle>
          <a:p>
            <a:r>
              <a:rPr lang="sv-SE"/>
              <a:t>Rubrik</a:t>
            </a:r>
          </a:p>
        </p:txBody>
      </p:sp>
      <p:pic>
        <p:nvPicPr>
          <p:cNvPr id="4" name="Bildobjekt 3">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67403" y="5804236"/>
            <a:ext cx="2674375" cy="786581"/>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p:nvPr userDrawn="1"/>
        </p:nvCxnSpPr>
        <p:spPr>
          <a:xfrm>
            <a:off x="367401" y="5523722"/>
            <a:ext cx="1143582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4279171"/>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C185865E-05CE-450F-AAF7-BB4991C2C8E8}"/>
              </a:ext>
            </a:extLst>
          </p:cNvPr>
          <p:cNvSpPr>
            <a:spLocks noGrp="1"/>
          </p:cNvSpPr>
          <p:nvPr>
            <p:ph type="title" hasCustomPrompt="1"/>
          </p:nvPr>
        </p:nvSpPr>
        <p:spPr>
          <a:xfrm>
            <a:off x="847531" y="2144375"/>
            <a:ext cx="10476961" cy="2116341"/>
          </a:xfrm>
          <a:prstGeom prst="rect">
            <a:avLst/>
          </a:prstGeom>
        </p:spPr>
        <p:txBody>
          <a:bodyPr anchor="ctr" anchorCtr="0">
            <a:normAutofit/>
          </a:bodyPr>
          <a:lstStyle>
            <a:lvl1pPr>
              <a:defRPr sz="8000" b="1">
                <a:solidFill>
                  <a:schemeClr val="bg1"/>
                </a:solidFill>
              </a:defRPr>
            </a:lvl1pPr>
          </a:lstStyle>
          <a:p>
            <a:r>
              <a:rPr lang="sv-SE"/>
              <a:t>Kapitel</a:t>
            </a:r>
          </a:p>
        </p:txBody>
      </p:sp>
      <p:sp>
        <p:nvSpPr>
          <p:cNvPr id="9" name="Platshållare för text 7">
            <a:extLst>
              <a:ext uri="{FF2B5EF4-FFF2-40B4-BE49-F238E27FC236}">
                <a16:creationId xmlns:a16="http://schemas.microsoft.com/office/drawing/2014/main" id="{8513BD34-85F6-47B6-B160-88EBB434FC11}"/>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2406180309"/>
      </p:ext>
    </p:extLst>
  </p:cSld>
  <p:clrMapOvr>
    <a:overrideClrMapping bg1="dk1" tx1="lt1" bg2="dk2" tx2="lt2" accent1="accent1" accent2="accent2" accent3="accent3" accent4="accent4" accent5="accent5" accent6="accent6" hlink="hlink" folHlink="folHlink"/>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Rubrik med brödtext">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10659334" cy="4489730"/>
          </a:xfrm>
          <a:prstGeom prst="rect">
            <a:avLst/>
          </a:prstGeom>
        </p:spPr>
        <p:txBody>
          <a:bodyPr anchor="t" anchorCtr="0"/>
          <a:lstStyle>
            <a:lvl1pPr marL="0" indent="0">
              <a:buFontTx/>
              <a:buNone/>
              <a:defRPr sz="2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659334" cy="749178"/>
          </a:xfrm>
          <a:prstGeom prst="rect">
            <a:avLst/>
          </a:prstGeom>
        </p:spPr>
        <p:txBody>
          <a:bodyPr/>
          <a:lstStyle>
            <a:lvl1pPr>
              <a:defRPr sz="4000" b="1">
                <a:solidFill>
                  <a:schemeClr val="tx2"/>
                </a:solidFill>
              </a:defRPr>
            </a:lvl1pPr>
          </a:lstStyle>
          <a:p>
            <a:r>
              <a:rPr lang="sv-SE"/>
              <a:t>Rubrik</a:t>
            </a:r>
          </a:p>
        </p:txBody>
      </p:sp>
      <p:sp>
        <p:nvSpPr>
          <p:cNvPr id="2" name="Platshållare för text 7">
            <a:extLst>
              <a:ext uri="{FF2B5EF4-FFF2-40B4-BE49-F238E27FC236}">
                <a16:creationId xmlns:a16="http://schemas.microsoft.com/office/drawing/2014/main" id="{4C20A54F-ADB3-D99D-8B33-6D20B8EFD48C}"/>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053776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ldtext med brödtext">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DC4D412-510D-4441-9D04-6249A9C9FBD8}"/>
              </a:ext>
            </a:extLst>
          </p:cNvPr>
          <p:cNvSpPr>
            <a:spLocks noGrp="1"/>
          </p:cNvSpPr>
          <p:nvPr>
            <p:ph type="title" hasCustomPrompt="1"/>
          </p:nvPr>
        </p:nvSpPr>
        <p:spPr>
          <a:xfrm>
            <a:off x="681133" y="933290"/>
            <a:ext cx="4730621" cy="4991420"/>
          </a:xfrm>
          <a:prstGeom prst="rect">
            <a:avLst/>
          </a:prstGeom>
        </p:spPr>
        <p:txBody>
          <a:bodyPr anchor="ctr" anchorCtr="0"/>
          <a:lstStyle>
            <a:lvl1pPr>
              <a:defRPr sz="4000" b="1">
                <a:solidFill>
                  <a:schemeClr val="bg1"/>
                </a:solidFill>
              </a:defRPr>
            </a:lvl1pPr>
          </a:lstStyle>
          <a:p>
            <a:r>
              <a:rPr lang="sv-SE"/>
              <a:t>Rubrik</a:t>
            </a:r>
          </a:p>
        </p:txBody>
      </p:sp>
      <p:sp>
        <p:nvSpPr>
          <p:cNvPr id="8" name="Platshållare för text 3">
            <a:extLst>
              <a:ext uri="{FF2B5EF4-FFF2-40B4-BE49-F238E27FC236}">
                <a16:creationId xmlns:a16="http://schemas.microsoft.com/office/drawing/2014/main" id="{AB380444-1568-4482-9BE3-0FA427F266C6}"/>
              </a:ext>
            </a:extLst>
          </p:cNvPr>
          <p:cNvSpPr>
            <a:spLocks noGrp="1"/>
          </p:cNvSpPr>
          <p:nvPr>
            <p:ph type="body" sz="quarter" idx="12" hasCustomPrompt="1"/>
          </p:nvPr>
        </p:nvSpPr>
        <p:spPr>
          <a:xfrm>
            <a:off x="6877050"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3" name="Platshållare för text 7">
            <a:extLst>
              <a:ext uri="{FF2B5EF4-FFF2-40B4-BE49-F238E27FC236}">
                <a16:creationId xmlns:a16="http://schemas.microsoft.com/office/drawing/2014/main" id="{189144E2-163E-8674-858E-1A630C0BC66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3033178479"/>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Brödtext">
    <p:spTree>
      <p:nvGrpSpPr>
        <p:cNvPr id="1" name=""/>
        <p:cNvGrpSpPr/>
        <p:nvPr/>
      </p:nvGrpSpPr>
      <p:grpSpPr>
        <a:xfrm>
          <a:off x="0" y="0"/>
          <a:ext cx="0" cy="0"/>
          <a:chOff x="0" y="0"/>
          <a:chExt cx="0" cy="0"/>
        </a:xfrm>
      </p:grpSpPr>
      <p:sp>
        <p:nvSpPr>
          <p:cNvPr id="11" name="Platshållare för text 10">
            <a:extLst>
              <a:ext uri="{FF2B5EF4-FFF2-40B4-BE49-F238E27FC236}">
                <a16:creationId xmlns:a16="http://schemas.microsoft.com/office/drawing/2014/main" id="{FAA9DCCD-85EA-4ADD-BF1F-91327E4DB3F7}"/>
              </a:ext>
            </a:extLst>
          </p:cNvPr>
          <p:cNvSpPr>
            <a:spLocks noGrp="1"/>
          </p:cNvSpPr>
          <p:nvPr>
            <p:ph type="body" sz="quarter" idx="11" hasCustomPrompt="1"/>
          </p:nvPr>
        </p:nvSpPr>
        <p:spPr>
          <a:xfrm>
            <a:off x="681133" y="1188720"/>
            <a:ext cx="10755130" cy="4190676"/>
          </a:xfrm>
          <a:prstGeom prst="rect">
            <a:avLst/>
          </a:prstGeom>
        </p:spPr>
        <p:txBody>
          <a:bodyPr anchor="ctr" anchorCtr="0"/>
          <a:lstStyle>
            <a:lvl1pPr marL="0" indent="0">
              <a:buFontTx/>
              <a:buNone/>
              <a:defRPr sz="2800"/>
            </a:lvl1pPr>
          </a:lstStyle>
          <a:p>
            <a:pPr lvl="0"/>
            <a:r>
              <a:rPr lang="sv-SE"/>
              <a:t>Brödtext</a:t>
            </a:r>
          </a:p>
        </p:txBody>
      </p:sp>
      <p:sp>
        <p:nvSpPr>
          <p:cNvPr id="2" name="Platshållare för text 7">
            <a:extLst>
              <a:ext uri="{FF2B5EF4-FFF2-40B4-BE49-F238E27FC236}">
                <a16:creationId xmlns:a16="http://schemas.microsoft.com/office/drawing/2014/main" id="{100A05B3-565F-1917-DE5C-13B015CC9C2D}"/>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4156416735"/>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Två delar - punklisto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6882" y="681037"/>
            <a:ext cx="10820767" cy="749179"/>
          </a:xfrm>
          <a:prstGeom prst="rect">
            <a:avLst/>
          </a:prstGeom>
        </p:spPr>
        <p:txBody>
          <a:bodyPr/>
          <a:lstStyle>
            <a:lvl1pPr>
              <a:defRPr sz="4000" b="1">
                <a:solidFill>
                  <a:schemeClr val="tx2"/>
                </a:solidFill>
              </a:defRPr>
            </a:lvl1pPr>
          </a:lstStyle>
          <a:p>
            <a:r>
              <a:rPr lang="sv-SE"/>
              <a:t>Rubrik</a:t>
            </a:r>
          </a:p>
        </p:txBody>
      </p:sp>
      <p:sp>
        <p:nvSpPr>
          <p:cNvPr id="8" name="Platshållare för text 11">
            <a:extLst>
              <a:ext uri="{FF2B5EF4-FFF2-40B4-BE49-F238E27FC236}">
                <a16:creationId xmlns:a16="http://schemas.microsoft.com/office/drawing/2014/main" id="{08049735-EAA9-4224-A6F1-C07DA9BA1C49}"/>
              </a:ext>
            </a:extLst>
          </p:cNvPr>
          <p:cNvSpPr>
            <a:spLocks noGrp="1"/>
          </p:cNvSpPr>
          <p:nvPr>
            <p:ph type="body" sz="quarter" idx="14" hasCustomPrompt="1"/>
          </p:nvPr>
        </p:nvSpPr>
        <p:spPr>
          <a:xfrm>
            <a:off x="636970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8435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1120143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Brödtext med punklista">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5137952" cy="4489730"/>
          </a:xfrm>
          <a:prstGeom prst="rect">
            <a:avLst/>
          </a:prstGeom>
        </p:spPr>
        <p:txBody>
          <a:bodyPr anchor="t" anchorCtr="0"/>
          <a:lstStyle>
            <a:lvl1pPr marL="0" indent="0">
              <a:buFontTx/>
              <a:buNone/>
              <a:defRPr sz="1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829734" cy="749178"/>
          </a:xfrm>
          <a:prstGeom prst="rect">
            <a:avLst/>
          </a:prstGeom>
        </p:spPr>
        <p:txBody>
          <a:bodyPr/>
          <a:lstStyle>
            <a:lvl1pPr>
              <a:defRPr sz="4000" b="1">
                <a:solidFill>
                  <a:schemeClr val="tx2"/>
                </a:solidFill>
              </a:defRPr>
            </a:lvl1pPr>
          </a:lstStyle>
          <a:p>
            <a:r>
              <a:rPr lang="sv-SE"/>
              <a:t>Rubrik</a:t>
            </a:r>
          </a:p>
        </p:txBody>
      </p:sp>
      <p:sp>
        <p:nvSpPr>
          <p:cNvPr id="13" name="Platshållare för text 11">
            <a:extLst>
              <a:ext uri="{FF2B5EF4-FFF2-40B4-BE49-F238E27FC236}">
                <a16:creationId xmlns:a16="http://schemas.microsoft.com/office/drawing/2014/main" id="{57846532-6910-41FD-B824-BD530861C9A7}"/>
              </a:ext>
            </a:extLst>
          </p:cNvPr>
          <p:cNvSpPr>
            <a:spLocks noGrp="1"/>
          </p:cNvSpPr>
          <p:nvPr>
            <p:ph type="body" sz="quarter" idx="14" hasCustomPrompt="1"/>
          </p:nvPr>
        </p:nvSpPr>
        <p:spPr>
          <a:xfrm>
            <a:off x="6366483" y="1430217"/>
            <a:ext cx="5144384" cy="4489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B3C00296-0936-E30D-B27D-D5C5B2380F7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979053747"/>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Rubrik med punktlista,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4" y="681037"/>
            <a:ext cx="4702630" cy="749179"/>
          </a:xfrm>
          <a:prstGeom prst="rect">
            <a:avLst/>
          </a:prstGeom>
        </p:spPr>
        <p:txBody>
          <a:bodyPr/>
          <a:lstStyle>
            <a:lvl1pPr>
              <a:defRPr sz="4000" b="1">
                <a:solidFill>
                  <a:schemeClr val="tx2"/>
                </a:solidFill>
              </a:defRPr>
            </a:lvl1pPr>
          </a:lstStyle>
          <a:p>
            <a:r>
              <a:rPr lang="sv-SE"/>
              <a:t>Rubrik</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78601" y="1430216"/>
            <a:ext cx="4705162" cy="4224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     </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7">
            <a:extLst>
              <a:ext uri="{FF2B5EF4-FFF2-40B4-BE49-F238E27FC236}">
                <a16:creationId xmlns:a16="http://schemas.microsoft.com/office/drawing/2014/main" id="{F9A64873-7972-3FDA-2639-DB3C47136AB7}"/>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tx1"/>
                </a:solidFill>
              </a:defRPr>
            </a:lvl1pPr>
          </a:lstStyle>
          <a:p>
            <a:pPr lvl="0"/>
            <a:r>
              <a:rPr lang="sv-SE"/>
              <a:t>Rubrik</a:t>
            </a:r>
          </a:p>
        </p:txBody>
      </p:sp>
    </p:spTree>
    <p:extLst>
      <p:ext uri="{BB962C8B-B14F-4D97-AF65-F5344CB8AC3E}">
        <p14:creationId xmlns:p14="http://schemas.microsoft.com/office/powerpoint/2010/main" val="22063384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Rubrik med brödtext,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noAutofit/>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10" name="Platshållare för text 7">
            <a:extLst>
              <a:ext uri="{FF2B5EF4-FFF2-40B4-BE49-F238E27FC236}">
                <a16:creationId xmlns:a16="http://schemas.microsoft.com/office/drawing/2014/main" id="{DB7256E1-D34E-5B73-AAD2-0045A8E2712D}"/>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tx1"/>
                </a:solidFill>
              </a:defRPr>
            </a:lvl1pPr>
          </a:lstStyle>
          <a:p>
            <a:pPr lvl="0"/>
            <a:r>
              <a:rPr lang="sv-SE"/>
              <a:t>Rubrik</a:t>
            </a:r>
          </a:p>
        </p:txBody>
      </p:sp>
    </p:spTree>
    <p:extLst>
      <p:ext uri="{BB962C8B-B14F-4D97-AF65-F5344CB8AC3E}">
        <p14:creationId xmlns:p14="http://schemas.microsoft.com/office/powerpoint/2010/main" val="114672073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Bildtext med punktlista">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D6C9D5E6-7C05-4D29-BCB5-31B6ADA349C1}"/>
              </a:ext>
            </a:extLst>
          </p:cNvPr>
          <p:cNvSpPr>
            <a:spLocks noGrp="1"/>
          </p:cNvSpPr>
          <p:nvPr>
            <p:ph type="title" hasCustomPrompt="1"/>
          </p:nvPr>
        </p:nvSpPr>
        <p:spPr>
          <a:xfrm>
            <a:off x="681134" y="933290"/>
            <a:ext cx="4683968" cy="4991420"/>
          </a:xfrm>
          <a:prstGeom prst="rect">
            <a:avLst/>
          </a:prstGeom>
        </p:spPr>
        <p:txBody>
          <a:bodyPr anchor="ctr" anchorCtr="0"/>
          <a:lstStyle>
            <a:lvl1pPr>
              <a:defRPr sz="4000" b="1">
                <a:solidFill>
                  <a:schemeClr val="tx1"/>
                </a:solidFill>
              </a:defRPr>
            </a:lvl1pPr>
          </a:lstStyle>
          <a:p>
            <a:r>
              <a:rPr lang="sv-SE"/>
              <a:t>Rubrik</a:t>
            </a:r>
          </a:p>
        </p:txBody>
      </p:sp>
      <p:sp>
        <p:nvSpPr>
          <p:cNvPr id="7" name="Platshållare för text 11">
            <a:extLst>
              <a:ext uri="{FF2B5EF4-FFF2-40B4-BE49-F238E27FC236}">
                <a16:creationId xmlns:a16="http://schemas.microsoft.com/office/drawing/2014/main" id="{0407E83E-4AB8-4195-889D-2103C3CCB853}"/>
              </a:ext>
            </a:extLst>
          </p:cNvPr>
          <p:cNvSpPr>
            <a:spLocks noGrp="1"/>
          </p:cNvSpPr>
          <p:nvPr>
            <p:ph type="body" sz="quarter" idx="14" hasCustomPrompt="1"/>
          </p:nvPr>
        </p:nvSpPr>
        <p:spPr>
          <a:xfrm>
            <a:off x="6963217"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08A1C78D-B67A-0697-3A2B-59EB6D6D5F6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tx1"/>
                </a:solidFill>
              </a:rPr>
              <a:t>Kalmar kommun</a:t>
            </a:r>
          </a:p>
        </p:txBody>
      </p:sp>
    </p:spTree>
    <p:extLst>
      <p:ext uri="{BB962C8B-B14F-4D97-AF65-F5344CB8AC3E}">
        <p14:creationId xmlns:p14="http://schemas.microsoft.com/office/powerpoint/2010/main" val="1860116605"/>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Bildtext med brödtext">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DC4D412-510D-4441-9D04-6249A9C9FBD8}"/>
              </a:ext>
            </a:extLst>
          </p:cNvPr>
          <p:cNvSpPr>
            <a:spLocks noGrp="1"/>
          </p:cNvSpPr>
          <p:nvPr>
            <p:ph type="title" hasCustomPrompt="1"/>
          </p:nvPr>
        </p:nvSpPr>
        <p:spPr>
          <a:xfrm>
            <a:off x="681133" y="933290"/>
            <a:ext cx="4730621" cy="4991420"/>
          </a:xfrm>
          <a:prstGeom prst="rect">
            <a:avLst/>
          </a:prstGeom>
        </p:spPr>
        <p:txBody>
          <a:bodyPr anchor="ctr" anchorCtr="0"/>
          <a:lstStyle>
            <a:lvl1pPr>
              <a:defRPr sz="4000" b="1">
                <a:solidFill>
                  <a:schemeClr val="tx1"/>
                </a:solidFill>
              </a:defRPr>
            </a:lvl1pPr>
          </a:lstStyle>
          <a:p>
            <a:r>
              <a:rPr lang="sv-SE"/>
              <a:t>Rubrik</a:t>
            </a:r>
          </a:p>
        </p:txBody>
      </p:sp>
      <p:sp>
        <p:nvSpPr>
          <p:cNvPr id="8" name="Platshållare för text 3">
            <a:extLst>
              <a:ext uri="{FF2B5EF4-FFF2-40B4-BE49-F238E27FC236}">
                <a16:creationId xmlns:a16="http://schemas.microsoft.com/office/drawing/2014/main" id="{AB380444-1568-4482-9BE3-0FA427F266C6}"/>
              </a:ext>
            </a:extLst>
          </p:cNvPr>
          <p:cNvSpPr>
            <a:spLocks noGrp="1"/>
          </p:cNvSpPr>
          <p:nvPr>
            <p:ph type="body" sz="quarter" idx="12" hasCustomPrompt="1"/>
          </p:nvPr>
        </p:nvSpPr>
        <p:spPr>
          <a:xfrm>
            <a:off x="6877050"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3" name="Platshållare för text 7">
            <a:extLst>
              <a:ext uri="{FF2B5EF4-FFF2-40B4-BE49-F238E27FC236}">
                <a16:creationId xmlns:a16="http://schemas.microsoft.com/office/drawing/2014/main" id="{189144E2-163E-8674-858E-1A630C0BC66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tx1"/>
                </a:solidFill>
              </a:rPr>
              <a:t>Kalmar kommun</a:t>
            </a:r>
          </a:p>
        </p:txBody>
      </p:sp>
    </p:spTree>
    <p:extLst>
      <p:ext uri="{BB962C8B-B14F-4D97-AF65-F5344CB8AC3E}">
        <p14:creationId xmlns:p14="http://schemas.microsoft.com/office/powerpoint/2010/main" val="4164264930"/>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Rubrik med brödtext,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5" name="Platshållare för bild 7">
            <a:extLst>
              <a:ext uri="{FF2B5EF4-FFF2-40B4-BE49-F238E27FC236}">
                <a16:creationId xmlns:a16="http://schemas.microsoft.com/office/drawing/2014/main" id="{DB2AD1AE-1FEE-1D3F-BA61-1ADAE51BDD0D}"/>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lägga till bild.</a:t>
            </a:r>
          </a:p>
        </p:txBody>
      </p:sp>
    </p:spTree>
    <p:extLst>
      <p:ext uri="{BB962C8B-B14F-4D97-AF65-F5344CB8AC3E}">
        <p14:creationId xmlns:p14="http://schemas.microsoft.com/office/powerpoint/2010/main" val="373855898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Brödtext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10" name="Platshållare för text 3">
            <a:extLst>
              <a:ext uri="{FF2B5EF4-FFF2-40B4-BE49-F238E27FC236}">
                <a16:creationId xmlns:a16="http://schemas.microsoft.com/office/drawing/2014/main" id="{700F276D-869A-4854-AF0E-31F7C04883FA}"/>
              </a:ext>
            </a:extLst>
          </p:cNvPr>
          <p:cNvSpPr>
            <a:spLocks noGrp="1"/>
          </p:cNvSpPr>
          <p:nvPr>
            <p:ph type="body" sz="quarter" idx="13" hasCustomPrompt="1"/>
          </p:nvPr>
        </p:nvSpPr>
        <p:spPr>
          <a:xfrm>
            <a:off x="768079"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2" name="Platshållare för text 7">
            <a:extLst>
              <a:ext uri="{FF2B5EF4-FFF2-40B4-BE49-F238E27FC236}">
                <a16:creationId xmlns:a16="http://schemas.microsoft.com/office/drawing/2014/main" id="{8DB68889-4A63-E490-FE0F-30B566882A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44944766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Punktlista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6" name="Platshållare för text 11">
            <a:extLst>
              <a:ext uri="{FF2B5EF4-FFF2-40B4-BE49-F238E27FC236}">
                <a16:creationId xmlns:a16="http://schemas.microsoft.com/office/drawing/2014/main" id="{DF0BF7B2-3555-4984-B8B0-AD178194E211}"/>
              </a:ext>
            </a:extLst>
          </p:cNvPr>
          <p:cNvSpPr>
            <a:spLocks noGrp="1"/>
          </p:cNvSpPr>
          <p:nvPr>
            <p:ph type="body" sz="quarter" idx="14" hasCustomPrompt="1"/>
          </p:nvPr>
        </p:nvSpPr>
        <p:spPr>
          <a:xfrm>
            <a:off x="768079"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CAAFBDE9-C03C-9E36-00AF-FEE13E6C9C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597173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med brödtext,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5" name="Platshållare för bild 7">
            <a:extLst>
              <a:ext uri="{FF2B5EF4-FFF2-40B4-BE49-F238E27FC236}">
                <a16:creationId xmlns:a16="http://schemas.microsoft.com/office/drawing/2014/main" id="{DB2AD1AE-1FEE-1D3F-BA61-1ADAE51BDD0D}"/>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lägga till bild.</a:t>
            </a:r>
          </a:p>
        </p:txBody>
      </p:sp>
    </p:spTree>
    <p:extLst>
      <p:ext uri="{BB962C8B-B14F-4D97-AF65-F5344CB8AC3E}">
        <p14:creationId xmlns:p14="http://schemas.microsoft.com/office/powerpoint/2010/main" val="6089622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D1B687DD-CF5D-4B39-8D79-32348BE3CD83}"/>
              </a:ext>
            </a:extLst>
          </p:cNvPr>
          <p:cNvSpPr>
            <a:spLocks noGrp="1"/>
          </p:cNvSpPr>
          <p:nvPr>
            <p:ph type="pic" sz="quarter" idx="10" hasCustomPrompt="1"/>
          </p:nvPr>
        </p:nvSpPr>
        <p:spPr>
          <a:xfrm>
            <a:off x="0" y="0"/>
            <a:ext cx="12192000" cy="6858000"/>
          </a:xfrm>
          <a:prstGeom prst="rect">
            <a:avLst/>
          </a:prstGeom>
        </p:spPr>
        <p:txBody>
          <a:bodyPr/>
          <a:lstStyle>
            <a:lvl1pPr marL="0" indent="0">
              <a:buNone/>
              <a:defRPr/>
            </a:lvl1pPr>
          </a:lstStyle>
          <a:p>
            <a:pPr marL="114687" marR="0" lvl="0" indent="-114687" algn="l" defTabSz="458748" rtl="0" eaLnBrk="1" fontAlgn="auto" latinLnBrk="0" hangingPunct="1">
              <a:lnSpc>
                <a:spcPct val="90000"/>
              </a:lnSpc>
              <a:spcBef>
                <a:spcPts val="502"/>
              </a:spcBef>
              <a:spcAft>
                <a:spcPts val="0"/>
              </a:spcAft>
              <a:buClrTx/>
              <a:buSzTx/>
              <a:buFont typeface="Arial" panose="020B0604020202020204" pitchFamily="34" charset="0"/>
              <a:buChar char="•"/>
              <a:tabLst/>
              <a:defRPr/>
            </a:pPr>
            <a:r>
              <a:rPr lang="sv-SE"/>
              <a:t>Klicka på ikonen för att placera bild</a:t>
            </a:r>
          </a:p>
        </p:txBody>
      </p:sp>
      <p:sp>
        <p:nvSpPr>
          <p:cNvPr id="2" name="Platshållare för text 7">
            <a:extLst>
              <a:ext uri="{FF2B5EF4-FFF2-40B4-BE49-F238E27FC236}">
                <a16:creationId xmlns:a16="http://schemas.microsoft.com/office/drawing/2014/main" id="{7E86F448-EDE0-026B-C124-2146451BE14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320812849"/>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userDrawn="1">
  <p:cSld name="Framsida med bild1">
    <p:bg>
      <p:bgPr>
        <a:solidFill>
          <a:schemeClr val="tx2"/>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E1522272-E1A2-AA89-5A5B-EA4E195D7B77}"/>
              </a:ext>
            </a:extLst>
          </p:cNvPr>
          <p:cNvSpPr/>
          <p:nvPr userDrawn="1"/>
        </p:nvSpPr>
        <p:spPr>
          <a:xfrm>
            <a:off x="-1" y="0"/>
            <a:ext cx="813980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675253" y="826477"/>
            <a:ext cx="6745455" cy="4222598"/>
          </a:xfrm>
          <a:prstGeom prst="rect">
            <a:avLst/>
          </a:prstGeom>
        </p:spPr>
        <p:txBody>
          <a:bodyPr anchor="ctr" anchorCtr="0"/>
          <a:lstStyle>
            <a:lvl1pPr>
              <a:defRPr sz="6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6040127"/>
            <a:ext cx="1971202" cy="579764"/>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a:cxnSpLocks/>
          </p:cNvCxnSpPr>
          <p:nvPr userDrawn="1"/>
        </p:nvCxnSpPr>
        <p:spPr>
          <a:xfrm>
            <a:off x="367401" y="5802018"/>
            <a:ext cx="736983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Platshållare för bild 11">
            <a:extLst>
              <a:ext uri="{FF2B5EF4-FFF2-40B4-BE49-F238E27FC236}">
                <a16:creationId xmlns:a16="http://schemas.microsoft.com/office/drawing/2014/main" id="{DB06BCA8-2A40-DCF5-5E32-15CAA019AB4D}"/>
              </a:ext>
            </a:extLst>
          </p:cNvPr>
          <p:cNvSpPr>
            <a:spLocks noGrp="1"/>
          </p:cNvSpPr>
          <p:nvPr>
            <p:ph type="pic" sz="quarter" idx="10" hasCustomPrompt="1"/>
          </p:nvPr>
        </p:nvSpPr>
        <p:spPr>
          <a:xfrm>
            <a:off x="8139113" y="0"/>
            <a:ext cx="4052887" cy="6858000"/>
          </a:xfrm>
          <a:prstGeom prst="rect">
            <a:avLst/>
          </a:prstGeom>
        </p:spPr>
        <p:txBody>
          <a:bodyPr/>
          <a:lstStyle>
            <a:lvl1pPr marL="0" indent="0">
              <a:buNone/>
              <a:defRPr/>
            </a:lvl1pPr>
          </a:lstStyle>
          <a:p>
            <a:r>
              <a:rPr lang="sv-SE"/>
              <a:t>Klicka på ikonen för att placera bild</a:t>
            </a:r>
          </a:p>
        </p:txBody>
      </p:sp>
    </p:spTree>
    <p:extLst>
      <p:ext uri="{BB962C8B-B14F-4D97-AF65-F5344CB8AC3E}">
        <p14:creationId xmlns:p14="http://schemas.microsoft.com/office/powerpoint/2010/main" val="3061528149"/>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preserve="1" userDrawn="1">
  <p:cSld name="Framsida">
    <p:bg>
      <p:bgPr>
        <a:solidFill>
          <a:schemeClr val="tx2"/>
        </a:solidFill>
        <a:effectLst/>
      </p:bgPr>
    </p:bg>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847531" y="1306777"/>
            <a:ext cx="10515600" cy="2122223"/>
          </a:xfrm>
          <a:prstGeom prst="rect">
            <a:avLst/>
          </a:prstGeom>
        </p:spPr>
        <p:txBody>
          <a:bodyPr anchor="b" anchorCtr="0"/>
          <a:lstStyle>
            <a:lvl1pPr>
              <a:defRPr sz="8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5804236"/>
            <a:ext cx="2674379" cy="786581"/>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p:nvPr userDrawn="1"/>
        </p:nvCxnSpPr>
        <p:spPr>
          <a:xfrm>
            <a:off x="367401" y="5523722"/>
            <a:ext cx="11435823"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7065220"/>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preserve="1" userDrawn="1">
  <p:cSld name="Kapitel">
    <p:bg>
      <p:bgPr>
        <a:solidFill>
          <a:schemeClr val="bg2"/>
        </a:solidFill>
        <a:effectLst/>
      </p:bgPr>
    </p:bg>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C185865E-05CE-450F-AAF7-BB4991C2C8E8}"/>
              </a:ext>
            </a:extLst>
          </p:cNvPr>
          <p:cNvSpPr>
            <a:spLocks noGrp="1"/>
          </p:cNvSpPr>
          <p:nvPr>
            <p:ph type="title" hasCustomPrompt="1"/>
          </p:nvPr>
        </p:nvSpPr>
        <p:spPr>
          <a:xfrm>
            <a:off x="847531" y="2144375"/>
            <a:ext cx="10476961" cy="2116341"/>
          </a:xfrm>
          <a:prstGeom prst="rect">
            <a:avLst/>
          </a:prstGeom>
        </p:spPr>
        <p:txBody>
          <a:bodyPr anchor="ctr" anchorCtr="0">
            <a:normAutofit/>
          </a:bodyPr>
          <a:lstStyle>
            <a:lvl1pPr>
              <a:defRPr sz="8000" b="1">
                <a:solidFill>
                  <a:schemeClr val="tx1"/>
                </a:solidFill>
              </a:defRPr>
            </a:lvl1pPr>
          </a:lstStyle>
          <a:p>
            <a:r>
              <a:rPr lang="sv-SE"/>
              <a:t>Kapitel</a:t>
            </a:r>
          </a:p>
        </p:txBody>
      </p:sp>
      <p:sp>
        <p:nvSpPr>
          <p:cNvPr id="9" name="Platshållare för text 7">
            <a:extLst>
              <a:ext uri="{FF2B5EF4-FFF2-40B4-BE49-F238E27FC236}">
                <a16:creationId xmlns:a16="http://schemas.microsoft.com/office/drawing/2014/main" id="{8513BD34-85F6-47B6-B160-88EBB434FC11}"/>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t>Kalmar kommun</a:t>
            </a:r>
          </a:p>
        </p:txBody>
      </p:sp>
    </p:spTree>
    <p:extLst>
      <p:ext uri="{BB962C8B-B14F-4D97-AF65-F5344CB8AC3E}">
        <p14:creationId xmlns:p14="http://schemas.microsoft.com/office/powerpoint/2010/main" val="2337409464"/>
      </p:ext>
    </p:extLst>
  </p:cSld>
  <p:clrMapOvr>
    <a:overrideClrMapping bg1="dk1" tx1="lt1" bg2="dk2" tx2="lt2" accent1="accent1" accent2="accent2" accent3="accent3" accent4="accent4" accent5="accent5" accent6="accent6" hlink="hlink" folHlink="folHlink"/>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preserve="1" userDrawn="1">
  <p:cSld name="Rubrik med brödtext">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10659334" cy="4489730"/>
          </a:xfrm>
          <a:prstGeom prst="rect">
            <a:avLst/>
          </a:prstGeom>
        </p:spPr>
        <p:txBody>
          <a:bodyPr anchor="t" anchorCtr="0"/>
          <a:lstStyle>
            <a:lvl1pPr marL="0" indent="0">
              <a:buFontTx/>
              <a:buNone/>
              <a:defRPr sz="2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659334" cy="749178"/>
          </a:xfrm>
          <a:prstGeom prst="rect">
            <a:avLst/>
          </a:prstGeom>
        </p:spPr>
        <p:txBody>
          <a:bodyPr/>
          <a:lstStyle>
            <a:lvl1pPr>
              <a:defRPr sz="4000" b="1">
                <a:solidFill>
                  <a:schemeClr val="tx2"/>
                </a:solidFill>
              </a:defRPr>
            </a:lvl1pPr>
          </a:lstStyle>
          <a:p>
            <a:r>
              <a:rPr lang="sv-SE"/>
              <a:t>Rubrik</a:t>
            </a:r>
          </a:p>
        </p:txBody>
      </p:sp>
      <p:sp>
        <p:nvSpPr>
          <p:cNvPr id="2" name="Platshållare för text 7">
            <a:extLst>
              <a:ext uri="{FF2B5EF4-FFF2-40B4-BE49-F238E27FC236}">
                <a16:creationId xmlns:a16="http://schemas.microsoft.com/office/drawing/2014/main" id="{4C20A54F-ADB3-D99D-8B33-6D20B8EFD48C}"/>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800935357"/>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preserve="1" userDrawn="1">
  <p:cSld name="Brödtext">
    <p:spTree>
      <p:nvGrpSpPr>
        <p:cNvPr id="1" name=""/>
        <p:cNvGrpSpPr/>
        <p:nvPr/>
      </p:nvGrpSpPr>
      <p:grpSpPr>
        <a:xfrm>
          <a:off x="0" y="0"/>
          <a:ext cx="0" cy="0"/>
          <a:chOff x="0" y="0"/>
          <a:chExt cx="0" cy="0"/>
        </a:xfrm>
      </p:grpSpPr>
      <p:sp>
        <p:nvSpPr>
          <p:cNvPr id="11" name="Platshållare för text 10">
            <a:extLst>
              <a:ext uri="{FF2B5EF4-FFF2-40B4-BE49-F238E27FC236}">
                <a16:creationId xmlns:a16="http://schemas.microsoft.com/office/drawing/2014/main" id="{FAA9DCCD-85EA-4ADD-BF1F-91327E4DB3F7}"/>
              </a:ext>
            </a:extLst>
          </p:cNvPr>
          <p:cNvSpPr>
            <a:spLocks noGrp="1"/>
          </p:cNvSpPr>
          <p:nvPr>
            <p:ph type="body" sz="quarter" idx="11" hasCustomPrompt="1"/>
          </p:nvPr>
        </p:nvSpPr>
        <p:spPr>
          <a:xfrm>
            <a:off x="681133" y="1188720"/>
            <a:ext cx="10755130" cy="4190676"/>
          </a:xfrm>
          <a:prstGeom prst="rect">
            <a:avLst/>
          </a:prstGeom>
        </p:spPr>
        <p:txBody>
          <a:bodyPr anchor="ctr" anchorCtr="0"/>
          <a:lstStyle>
            <a:lvl1pPr marL="0" indent="0">
              <a:buFontTx/>
              <a:buNone/>
              <a:defRPr sz="2800"/>
            </a:lvl1pPr>
          </a:lstStyle>
          <a:p>
            <a:pPr lvl="0"/>
            <a:r>
              <a:rPr lang="sv-SE"/>
              <a:t>Brödtext</a:t>
            </a:r>
          </a:p>
        </p:txBody>
      </p:sp>
      <p:sp>
        <p:nvSpPr>
          <p:cNvPr id="2" name="Platshållare för text 7">
            <a:extLst>
              <a:ext uri="{FF2B5EF4-FFF2-40B4-BE49-F238E27FC236}">
                <a16:creationId xmlns:a16="http://schemas.microsoft.com/office/drawing/2014/main" id="{100A05B3-565F-1917-DE5C-13B015CC9C2D}"/>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60324390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userDrawn="1">
  <p:cSld name="Två delar - punklisto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6882" y="681037"/>
            <a:ext cx="10820767" cy="749179"/>
          </a:xfrm>
          <a:prstGeom prst="rect">
            <a:avLst/>
          </a:prstGeom>
        </p:spPr>
        <p:txBody>
          <a:bodyPr/>
          <a:lstStyle>
            <a:lvl1pPr>
              <a:defRPr sz="4000" b="1">
                <a:solidFill>
                  <a:schemeClr val="tx2"/>
                </a:solidFill>
              </a:defRPr>
            </a:lvl1pPr>
          </a:lstStyle>
          <a:p>
            <a:r>
              <a:rPr lang="sv-SE"/>
              <a:t>Rubrik</a:t>
            </a:r>
          </a:p>
        </p:txBody>
      </p:sp>
      <p:sp>
        <p:nvSpPr>
          <p:cNvPr id="8" name="Platshållare för text 11">
            <a:extLst>
              <a:ext uri="{FF2B5EF4-FFF2-40B4-BE49-F238E27FC236}">
                <a16:creationId xmlns:a16="http://schemas.microsoft.com/office/drawing/2014/main" id="{08049735-EAA9-4224-A6F1-C07DA9BA1C49}"/>
              </a:ext>
            </a:extLst>
          </p:cNvPr>
          <p:cNvSpPr>
            <a:spLocks noGrp="1"/>
          </p:cNvSpPr>
          <p:nvPr>
            <p:ph type="body" sz="quarter" idx="14" hasCustomPrompt="1"/>
          </p:nvPr>
        </p:nvSpPr>
        <p:spPr>
          <a:xfrm>
            <a:off x="636970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8435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1418204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7.xml><?xml version="1.0" encoding="utf-8"?>
<p:sldLayout xmlns:a="http://schemas.openxmlformats.org/drawingml/2006/main" xmlns:r="http://schemas.openxmlformats.org/officeDocument/2006/relationships" xmlns:p="http://schemas.openxmlformats.org/presentationml/2006/main" preserve="1" userDrawn="1">
  <p:cSld name="Brödtext med punklista">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5137952" cy="4489730"/>
          </a:xfrm>
          <a:prstGeom prst="rect">
            <a:avLst/>
          </a:prstGeom>
        </p:spPr>
        <p:txBody>
          <a:bodyPr anchor="t" anchorCtr="0"/>
          <a:lstStyle>
            <a:lvl1pPr marL="0" indent="0">
              <a:buFontTx/>
              <a:buNone/>
              <a:defRPr sz="1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829734" cy="749178"/>
          </a:xfrm>
          <a:prstGeom prst="rect">
            <a:avLst/>
          </a:prstGeom>
        </p:spPr>
        <p:txBody>
          <a:bodyPr/>
          <a:lstStyle>
            <a:lvl1pPr>
              <a:defRPr sz="4000" b="1">
                <a:solidFill>
                  <a:schemeClr val="tx2"/>
                </a:solidFill>
              </a:defRPr>
            </a:lvl1pPr>
          </a:lstStyle>
          <a:p>
            <a:r>
              <a:rPr lang="sv-SE"/>
              <a:t>Rubrik</a:t>
            </a:r>
          </a:p>
        </p:txBody>
      </p:sp>
      <p:sp>
        <p:nvSpPr>
          <p:cNvPr id="13" name="Platshållare för text 11">
            <a:extLst>
              <a:ext uri="{FF2B5EF4-FFF2-40B4-BE49-F238E27FC236}">
                <a16:creationId xmlns:a16="http://schemas.microsoft.com/office/drawing/2014/main" id="{57846532-6910-41FD-B824-BD530861C9A7}"/>
              </a:ext>
            </a:extLst>
          </p:cNvPr>
          <p:cNvSpPr>
            <a:spLocks noGrp="1"/>
          </p:cNvSpPr>
          <p:nvPr>
            <p:ph type="body" sz="quarter" idx="14" hasCustomPrompt="1"/>
          </p:nvPr>
        </p:nvSpPr>
        <p:spPr>
          <a:xfrm>
            <a:off x="6366483" y="1430217"/>
            <a:ext cx="5144384" cy="4489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B3C00296-0936-E30D-B27D-D5C5B2380F7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238073234"/>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preserve="1" userDrawn="1">
  <p:cSld name="Rubrik med punktlista,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4" y="681037"/>
            <a:ext cx="4702630" cy="749179"/>
          </a:xfrm>
          <a:prstGeom prst="rect">
            <a:avLst/>
          </a:prstGeom>
        </p:spPr>
        <p:txBody>
          <a:bodyPr/>
          <a:lstStyle>
            <a:lvl1pPr>
              <a:defRPr sz="4000" b="1">
                <a:solidFill>
                  <a:schemeClr val="tx2"/>
                </a:solidFill>
              </a:defRPr>
            </a:lvl1pPr>
          </a:lstStyle>
          <a:p>
            <a:r>
              <a:rPr lang="sv-SE"/>
              <a:t>Rubrik</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78601" y="1430216"/>
            <a:ext cx="4705162" cy="4224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     </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7">
            <a:extLst>
              <a:ext uri="{FF2B5EF4-FFF2-40B4-BE49-F238E27FC236}">
                <a16:creationId xmlns:a16="http://schemas.microsoft.com/office/drawing/2014/main" id="{F9A64873-7972-3FDA-2639-DB3C47136AB7}"/>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19691232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9.xml><?xml version="1.0" encoding="utf-8"?>
<p:sldLayout xmlns:a="http://schemas.openxmlformats.org/drawingml/2006/main" xmlns:r="http://schemas.openxmlformats.org/officeDocument/2006/relationships" xmlns:p="http://schemas.openxmlformats.org/presentationml/2006/main" preserve="1" userDrawn="1">
  <p:cSld name="Rubrik med brödtext,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noAutofit/>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10" name="Platshållare för text 7">
            <a:extLst>
              <a:ext uri="{FF2B5EF4-FFF2-40B4-BE49-F238E27FC236}">
                <a16:creationId xmlns:a16="http://schemas.microsoft.com/office/drawing/2014/main" id="{DB7256E1-D34E-5B73-AAD2-0045A8E2712D}"/>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227118318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rödtext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10" name="Platshållare för text 3">
            <a:extLst>
              <a:ext uri="{FF2B5EF4-FFF2-40B4-BE49-F238E27FC236}">
                <a16:creationId xmlns:a16="http://schemas.microsoft.com/office/drawing/2014/main" id="{700F276D-869A-4854-AF0E-31F7C04883FA}"/>
              </a:ext>
            </a:extLst>
          </p:cNvPr>
          <p:cNvSpPr>
            <a:spLocks noGrp="1"/>
          </p:cNvSpPr>
          <p:nvPr>
            <p:ph type="body" sz="quarter" idx="13" hasCustomPrompt="1"/>
          </p:nvPr>
        </p:nvSpPr>
        <p:spPr>
          <a:xfrm>
            <a:off x="768079"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2" name="Platshållare för text 7">
            <a:extLst>
              <a:ext uri="{FF2B5EF4-FFF2-40B4-BE49-F238E27FC236}">
                <a16:creationId xmlns:a16="http://schemas.microsoft.com/office/drawing/2014/main" id="{8DB68889-4A63-E490-FE0F-30B566882A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774668548"/>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preserve="1" userDrawn="1">
  <p:cSld name="Bildtext med punktlista">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D6C9D5E6-7C05-4D29-BCB5-31B6ADA349C1}"/>
              </a:ext>
            </a:extLst>
          </p:cNvPr>
          <p:cNvSpPr>
            <a:spLocks noGrp="1"/>
          </p:cNvSpPr>
          <p:nvPr>
            <p:ph type="title" hasCustomPrompt="1"/>
          </p:nvPr>
        </p:nvSpPr>
        <p:spPr>
          <a:xfrm>
            <a:off x="681134" y="933290"/>
            <a:ext cx="4683968" cy="4991420"/>
          </a:xfrm>
          <a:prstGeom prst="rect">
            <a:avLst/>
          </a:prstGeom>
        </p:spPr>
        <p:txBody>
          <a:bodyPr anchor="ctr" anchorCtr="0"/>
          <a:lstStyle>
            <a:lvl1pPr>
              <a:defRPr sz="4000" b="1">
                <a:solidFill>
                  <a:schemeClr val="bg1"/>
                </a:solidFill>
              </a:defRPr>
            </a:lvl1pPr>
          </a:lstStyle>
          <a:p>
            <a:r>
              <a:rPr lang="sv-SE"/>
              <a:t>Rubrik</a:t>
            </a:r>
          </a:p>
        </p:txBody>
      </p:sp>
      <p:sp>
        <p:nvSpPr>
          <p:cNvPr id="7" name="Platshållare för text 11">
            <a:extLst>
              <a:ext uri="{FF2B5EF4-FFF2-40B4-BE49-F238E27FC236}">
                <a16:creationId xmlns:a16="http://schemas.microsoft.com/office/drawing/2014/main" id="{0407E83E-4AB8-4195-889D-2103C3CCB853}"/>
              </a:ext>
            </a:extLst>
          </p:cNvPr>
          <p:cNvSpPr>
            <a:spLocks noGrp="1"/>
          </p:cNvSpPr>
          <p:nvPr>
            <p:ph type="body" sz="quarter" idx="14" hasCustomPrompt="1"/>
          </p:nvPr>
        </p:nvSpPr>
        <p:spPr>
          <a:xfrm>
            <a:off x="6963217"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08A1C78D-B67A-0697-3A2B-59EB6D6D5F6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282065790"/>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preserve="1" userDrawn="1">
  <p:cSld name="Bildtext med brödtext">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DC4D412-510D-4441-9D04-6249A9C9FBD8}"/>
              </a:ext>
            </a:extLst>
          </p:cNvPr>
          <p:cNvSpPr>
            <a:spLocks noGrp="1"/>
          </p:cNvSpPr>
          <p:nvPr>
            <p:ph type="title" hasCustomPrompt="1"/>
          </p:nvPr>
        </p:nvSpPr>
        <p:spPr>
          <a:xfrm>
            <a:off x="681133" y="933290"/>
            <a:ext cx="4730621" cy="4991420"/>
          </a:xfrm>
          <a:prstGeom prst="rect">
            <a:avLst/>
          </a:prstGeom>
        </p:spPr>
        <p:txBody>
          <a:bodyPr anchor="ctr" anchorCtr="0"/>
          <a:lstStyle>
            <a:lvl1pPr>
              <a:defRPr sz="4000" b="1">
                <a:solidFill>
                  <a:schemeClr val="bg1"/>
                </a:solidFill>
              </a:defRPr>
            </a:lvl1pPr>
          </a:lstStyle>
          <a:p>
            <a:r>
              <a:rPr lang="sv-SE"/>
              <a:t>Rubrik</a:t>
            </a:r>
          </a:p>
        </p:txBody>
      </p:sp>
      <p:sp>
        <p:nvSpPr>
          <p:cNvPr id="8" name="Platshållare för text 3">
            <a:extLst>
              <a:ext uri="{FF2B5EF4-FFF2-40B4-BE49-F238E27FC236}">
                <a16:creationId xmlns:a16="http://schemas.microsoft.com/office/drawing/2014/main" id="{AB380444-1568-4482-9BE3-0FA427F266C6}"/>
              </a:ext>
            </a:extLst>
          </p:cNvPr>
          <p:cNvSpPr>
            <a:spLocks noGrp="1"/>
          </p:cNvSpPr>
          <p:nvPr>
            <p:ph type="body" sz="quarter" idx="12" hasCustomPrompt="1"/>
          </p:nvPr>
        </p:nvSpPr>
        <p:spPr>
          <a:xfrm>
            <a:off x="6877050"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3" name="Platshållare för text 7">
            <a:extLst>
              <a:ext uri="{FF2B5EF4-FFF2-40B4-BE49-F238E27FC236}">
                <a16:creationId xmlns:a16="http://schemas.microsoft.com/office/drawing/2014/main" id="{189144E2-163E-8674-858E-1A630C0BC66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3033178479"/>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preserve="1" userDrawn="1">
  <p:cSld name="Rubrik med brödtext,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5" name="Platshållare för bild 7">
            <a:extLst>
              <a:ext uri="{FF2B5EF4-FFF2-40B4-BE49-F238E27FC236}">
                <a16:creationId xmlns:a16="http://schemas.microsoft.com/office/drawing/2014/main" id="{DB2AD1AE-1FEE-1D3F-BA61-1ADAE51BDD0D}"/>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lägga till bild.</a:t>
            </a:r>
          </a:p>
        </p:txBody>
      </p:sp>
    </p:spTree>
    <p:extLst>
      <p:ext uri="{BB962C8B-B14F-4D97-AF65-F5344CB8AC3E}">
        <p14:creationId xmlns:p14="http://schemas.microsoft.com/office/powerpoint/2010/main" val="6089622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3.xml><?xml version="1.0" encoding="utf-8"?>
<p:sldLayout xmlns:a="http://schemas.openxmlformats.org/drawingml/2006/main" xmlns:r="http://schemas.openxmlformats.org/officeDocument/2006/relationships" xmlns:p="http://schemas.openxmlformats.org/presentationml/2006/main" preserve="1" userDrawn="1">
  <p:cSld name="Brödtext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10" name="Platshållare för text 3">
            <a:extLst>
              <a:ext uri="{FF2B5EF4-FFF2-40B4-BE49-F238E27FC236}">
                <a16:creationId xmlns:a16="http://schemas.microsoft.com/office/drawing/2014/main" id="{700F276D-869A-4854-AF0E-31F7C04883FA}"/>
              </a:ext>
            </a:extLst>
          </p:cNvPr>
          <p:cNvSpPr>
            <a:spLocks noGrp="1"/>
          </p:cNvSpPr>
          <p:nvPr>
            <p:ph type="body" sz="quarter" idx="13" hasCustomPrompt="1"/>
          </p:nvPr>
        </p:nvSpPr>
        <p:spPr>
          <a:xfrm>
            <a:off x="768079"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2" name="Platshållare för text 7">
            <a:extLst>
              <a:ext uri="{FF2B5EF4-FFF2-40B4-BE49-F238E27FC236}">
                <a16:creationId xmlns:a16="http://schemas.microsoft.com/office/drawing/2014/main" id="{8DB68889-4A63-E490-FE0F-30B566882A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774668548"/>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preserve="1" userDrawn="1">
  <p:cSld name="Punktlista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6" name="Platshållare för text 11">
            <a:extLst>
              <a:ext uri="{FF2B5EF4-FFF2-40B4-BE49-F238E27FC236}">
                <a16:creationId xmlns:a16="http://schemas.microsoft.com/office/drawing/2014/main" id="{DF0BF7B2-3555-4984-B8B0-AD178194E211}"/>
              </a:ext>
            </a:extLst>
          </p:cNvPr>
          <p:cNvSpPr>
            <a:spLocks noGrp="1"/>
          </p:cNvSpPr>
          <p:nvPr>
            <p:ph type="body" sz="quarter" idx="14" hasCustomPrompt="1"/>
          </p:nvPr>
        </p:nvSpPr>
        <p:spPr>
          <a:xfrm>
            <a:off x="768079"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CAAFBDE9-C03C-9E36-00AF-FEE13E6C9C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835216064"/>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D1B687DD-CF5D-4B39-8D79-32348BE3CD83}"/>
              </a:ext>
            </a:extLst>
          </p:cNvPr>
          <p:cNvSpPr>
            <a:spLocks noGrp="1"/>
          </p:cNvSpPr>
          <p:nvPr>
            <p:ph type="pic" sz="quarter" idx="10" hasCustomPrompt="1"/>
          </p:nvPr>
        </p:nvSpPr>
        <p:spPr>
          <a:xfrm>
            <a:off x="0" y="0"/>
            <a:ext cx="12192000" cy="6858000"/>
          </a:xfrm>
          <a:prstGeom prst="rect">
            <a:avLst/>
          </a:prstGeom>
        </p:spPr>
        <p:txBody>
          <a:bodyPr/>
          <a:lstStyle>
            <a:lvl1pPr marL="0" indent="0">
              <a:buNone/>
              <a:defRPr/>
            </a:lvl1pPr>
          </a:lstStyle>
          <a:p>
            <a:pPr marL="114687" marR="0" lvl="0" indent="-114687" algn="l" defTabSz="458748" rtl="0" eaLnBrk="1" fontAlgn="auto" latinLnBrk="0" hangingPunct="1">
              <a:lnSpc>
                <a:spcPct val="90000"/>
              </a:lnSpc>
              <a:spcBef>
                <a:spcPts val="502"/>
              </a:spcBef>
              <a:spcAft>
                <a:spcPts val="0"/>
              </a:spcAft>
              <a:buClrTx/>
              <a:buSzTx/>
              <a:buFont typeface="Arial" panose="020B0604020202020204" pitchFamily="34" charset="0"/>
              <a:buChar char="•"/>
              <a:tabLst/>
              <a:defRPr/>
            </a:pPr>
            <a:r>
              <a:rPr lang="sv-SE"/>
              <a:t>Klicka på ikonen för att placera bild</a:t>
            </a:r>
          </a:p>
        </p:txBody>
      </p:sp>
      <p:sp>
        <p:nvSpPr>
          <p:cNvPr id="2" name="Platshållare för text 7">
            <a:extLst>
              <a:ext uri="{FF2B5EF4-FFF2-40B4-BE49-F238E27FC236}">
                <a16:creationId xmlns:a16="http://schemas.microsoft.com/office/drawing/2014/main" id="{7E86F448-EDE0-026B-C124-2146451BE14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2960787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unktlista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6" name="Platshållare för text 11">
            <a:extLst>
              <a:ext uri="{FF2B5EF4-FFF2-40B4-BE49-F238E27FC236}">
                <a16:creationId xmlns:a16="http://schemas.microsoft.com/office/drawing/2014/main" id="{DF0BF7B2-3555-4984-B8B0-AD178194E211}"/>
              </a:ext>
            </a:extLst>
          </p:cNvPr>
          <p:cNvSpPr>
            <a:spLocks noGrp="1"/>
          </p:cNvSpPr>
          <p:nvPr>
            <p:ph type="body" sz="quarter" idx="14" hasCustomPrompt="1"/>
          </p:nvPr>
        </p:nvSpPr>
        <p:spPr>
          <a:xfrm>
            <a:off x="768079"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CAAFBDE9-C03C-9E36-00AF-FEE13E6C9C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8352160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D1B687DD-CF5D-4B39-8D79-32348BE3CD83}"/>
              </a:ext>
            </a:extLst>
          </p:cNvPr>
          <p:cNvSpPr>
            <a:spLocks noGrp="1"/>
          </p:cNvSpPr>
          <p:nvPr>
            <p:ph type="pic" sz="quarter" idx="10" hasCustomPrompt="1"/>
          </p:nvPr>
        </p:nvSpPr>
        <p:spPr>
          <a:xfrm>
            <a:off x="0" y="0"/>
            <a:ext cx="12192000" cy="6858000"/>
          </a:xfrm>
          <a:prstGeom prst="rect">
            <a:avLst/>
          </a:prstGeom>
        </p:spPr>
        <p:txBody>
          <a:bodyPr/>
          <a:lstStyle>
            <a:lvl1pPr marL="0" indent="0">
              <a:buNone/>
              <a:defRPr/>
            </a:lvl1pPr>
          </a:lstStyle>
          <a:p>
            <a:pPr marL="114687" marR="0" lvl="0" indent="-114687" algn="l" defTabSz="458748" rtl="0" eaLnBrk="1" fontAlgn="auto" latinLnBrk="0" hangingPunct="1">
              <a:lnSpc>
                <a:spcPct val="90000"/>
              </a:lnSpc>
              <a:spcBef>
                <a:spcPts val="502"/>
              </a:spcBef>
              <a:spcAft>
                <a:spcPts val="0"/>
              </a:spcAft>
              <a:buClrTx/>
              <a:buSzTx/>
              <a:buFont typeface="Arial" panose="020B0604020202020204" pitchFamily="34" charset="0"/>
              <a:buChar char="•"/>
              <a:tabLst/>
              <a:defRPr/>
            </a:pPr>
            <a:r>
              <a:rPr lang="sv-SE"/>
              <a:t>Klicka på ikonen för att placera bild</a:t>
            </a:r>
          </a:p>
        </p:txBody>
      </p:sp>
      <p:sp>
        <p:nvSpPr>
          <p:cNvPr id="2" name="Platshållare för text 7">
            <a:extLst>
              <a:ext uri="{FF2B5EF4-FFF2-40B4-BE49-F238E27FC236}">
                <a16:creationId xmlns:a16="http://schemas.microsoft.com/office/drawing/2014/main" id="{7E86F448-EDE0-026B-C124-2146451BE14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296078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ramsida med bild1">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E1522272-E1A2-AA89-5A5B-EA4E195D7B77}"/>
              </a:ext>
            </a:extLst>
          </p:cNvPr>
          <p:cNvSpPr/>
          <p:nvPr userDrawn="1"/>
        </p:nvSpPr>
        <p:spPr>
          <a:xfrm>
            <a:off x="-1" y="0"/>
            <a:ext cx="813980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675253" y="826477"/>
            <a:ext cx="6745455" cy="4222598"/>
          </a:xfrm>
          <a:prstGeom prst="rect">
            <a:avLst/>
          </a:prstGeom>
        </p:spPr>
        <p:txBody>
          <a:bodyPr anchor="ctr" anchorCtr="0"/>
          <a:lstStyle>
            <a:lvl1pPr>
              <a:defRPr sz="6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6040127"/>
            <a:ext cx="1971202" cy="579764"/>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a:cxnSpLocks/>
          </p:cNvCxnSpPr>
          <p:nvPr userDrawn="1"/>
        </p:nvCxnSpPr>
        <p:spPr>
          <a:xfrm>
            <a:off x="367401" y="5802018"/>
            <a:ext cx="736983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Platshållare för bild 11">
            <a:extLst>
              <a:ext uri="{FF2B5EF4-FFF2-40B4-BE49-F238E27FC236}">
                <a16:creationId xmlns:a16="http://schemas.microsoft.com/office/drawing/2014/main" id="{DB06BCA8-2A40-DCF5-5E32-15CAA019AB4D}"/>
              </a:ext>
            </a:extLst>
          </p:cNvPr>
          <p:cNvSpPr>
            <a:spLocks noGrp="1"/>
          </p:cNvSpPr>
          <p:nvPr>
            <p:ph type="pic" sz="quarter" idx="10" hasCustomPrompt="1"/>
          </p:nvPr>
        </p:nvSpPr>
        <p:spPr>
          <a:xfrm>
            <a:off x="8139113" y="0"/>
            <a:ext cx="4052887" cy="6858000"/>
          </a:xfrm>
          <a:prstGeom prst="rect">
            <a:avLst/>
          </a:prstGeom>
        </p:spPr>
        <p:txBody>
          <a:bodyPr/>
          <a:lstStyle>
            <a:lvl1pPr marL="0" indent="0">
              <a:buNone/>
              <a:defRPr/>
            </a:lvl1pPr>
          </a:lstStyle>
          <a:p>
            <a:r>
              <a:rPr lang="sv-SE"/>
              <a:t>Klicka på ikonen för att placera bild</a:t>
            </a:r>
          </a:p>
        </p:txBody>
      </p:sp>
    </p:spTree>
    <p:extLst>
      <p:ext uri="{BB962C8B-B14F-4D97-AF65-F5344CB8AC3E}">
        <p14:creationId xmlns:p14="http://schemas.microsoft.com/office/powerpoint/2010/main" val="10621894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ramsida">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847531" y="1306777"/>
            <a:ext cx="10515600" cy="2122223"/>
          </a:xfrm>
          <a:prstGeom prst="rect">
            <a:avLst/>
          </a:prstGeom>
        </p:spPr>
        <p:txBody>
          <a:bodyPr anchor="b" anchorCtr="0"/>
          <a:lstStyle>
            <a:lvl1pPr>
              <a:defRPr sz="8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5804236"/>
            <a:ext cx="2674379" cy="786581"/>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p:nvPr userDrawn="1"/>
        </p:nvCxnSpPr>
        <p:spPr>
          <a:xfrm>
            <a:off x="367401" y="5523722"/>
            <a:ext cx="11435823"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12503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C185865E-05CE-450F-AAF7-BB4991C2C8E8}"/>
              </a:ext>
            </a:extLst>
          </p:cNvPr>
          <p:cNvSpPr>
            <a:spLocks noGrp="1"/>
          </p:cNvSpPr>
          <p:nvPr>
            <p:ph type="title" hasCustomPrompt="1"/>
          </p:nvPr>
        </p:nvSpPr>
        <p:spPr>
          <a:xfrm>
            <a:off x="847531" y="2144375"/>
            <a:ext cx="10389038" cy="2116341"/>
          </a:xfrm>
          <a:prstGeom prst="rect">
            <a:avLst/>
          </a:prstGeom>
        </p:spPr>
        <p:txBody>
          <a:bodyPr anchor="ctr" anchorCtr="0">
            <a:normAutofit/>
          </a:bodyPr>
          <a:lstStyle>
            <a:lvl1pPr>
              <a:defRPr sz="8000" b="1">
                <a:solidFill>
                  <a:schemeClr val="tx1"/>
                </a:solidFill>
              </a:defRPr>
            </a:lvl1pPr>
          </a:lstStyle>
          <a:p>
            <a:r>
              <a:rPr lang="sv-SE"/>
              <a:t>Kapitel</a:t>
            </a:r>
          </a:p>
        </p:txBody>
      </p:sp>
      <p:sp>
        <p:nvSpPr>
          <p:cNvPr id="9" name="Platshållare för text 7">
            <a:extLst>
              <a:ext uri="{FF2B5EF4-FFF2-40B4-BE49-F238E27FC236}">
                <a16:creationId xmlns:a16="http://schemas.microsoft.com/office/drawing/2014/main" id="{8513BD34-85F6-47B6-B160-88EBB434FC11}"/>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t>Kalmar kommun</a:t>
            </a:r>
          </a:p>
        </p:txBody>
      </p:sp>
    </p:spTree>
    <p:extLst>
      <p:ext uri="{BB962C8B-B14F-4D97-AF65-F5344CB8AC3E}">
        <p14:creationId xmlns:p14="http://schemas.microsoft.com/office/powerpoint/2010/main" val="2403772968"/>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med brödtext">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10659334" cy="4489730"/>
          </a:xfrm>
          <a:prstGeom prst="rect">
            <a:avLst/>
          </a:prstGeom>
        </p:spPr>
        <p:txBody>
          <a:bodyPr anchor="t" anchorCtr="0"/>
          <a:lstStyle>
            <a:lvl1pPr marL="0" indent="0">
              <a:buFontTx/>
              <a:buNone/>
              <a:defRPr sz="2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659334" cy="749178"/>
          </a:xfrm>
          <a:prstGeom prst="rect">
            <a:avLst/>
          </a:prstGeom>
        </p:spPr>
        <p:txBody>
          <a:bodyPr/>
          <a:lstStyle>
            <a:lvl1pPr>
              <a:defRPr sz="4000" b="1">
                <a:solidFill>
                  <a:schemeClr val="tx2"/>
                </a:solidFill>
              </a:defRPr>
            </a:lvl1pPr>
          </a:lstStyle>
          <a:p>
            <a:r>
              <a:rPr lang="sv-SE"/>
              <a:t>Rubrik</a:t>
            </a:r>
          </a:p>
        </p:txBody>
      </p:sp>
      <p:sp>
        <p:nvSpPr>
          <p:cNvPr id="2" name="Platshållare för text 7">
            <a:extLst>
              <a:ext uri="{FF2B5EF4-FFF2-40B4-BE49-F238E27FC236}">
                <a16:creationId xmlns:a16="http://schemas.microsoft.com/office/drawing/2014/main" id="{4C20A54F-ADB3-D99D-8B33-6D20B8EFD48C}"/>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295981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amsida">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847531" y="1306777"/>
            <a:ext cx="10515600" cy="2122223"/>
          </a:xfrm>
          <a:prstGeom prst="rect">
            <a:avLst/>
          </a:prstGeom>
        </p:spPr>
        <p:txBody>
          <a:bodyPr anchor="b" anchorCtr="0"/>
          <a:lstStyle>
            <a:lvl1pPr>
              <a:defRPr sz="8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5804236"/>
            <a:ext cx="2674379" cy="786581"/>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p:nvPr userDrawn="1"/>
        </p:nvCxnSpPr>
        <p:spPr>
          <a:xfrm>
            <a:off x="367401" y="5523722"/>
            <a:ext cx="11435823"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70652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rödtext">
    <p:spTree>
      <p:nvGrpSpPr>
        <p:cNvPr id="1" name=""/>
        <p:cNvGrpSpPr/>
        <p:nvPr/>
      </p:nvGrpSpPr>
      <p:grpSpPr>
        <a:xfrm>
          <a:off x="0" y="0"/>
          <a:ext cx="0" cy="0"/>
          <a:chOff x="0" y="0"/>
          <a:chExt cx="0" cy="0"/>
        </a:xfrm>
      </p:grpSpPr>
      <p:sp>
        <p:nvSpPr>
          <p:cNvPr id="11" name="Platshållare för text 10">
            <a:extLst>
              <a:ext uri="{FF2B5EF4-FFF2-40B4-BE49-F238E27FC236}">
                <a16:creationId xmlns:a16="http://schemas.microsoft.com/office/drawing/2014/main" id="{FAA9DCCD-85EA-4ADD-BF1F-91327E4DB3F7}"/>
              </a:ext>
            </a:extLst>
          </p:cNvPr>
          <p:cNvSpPr>
            <a:spLocks noGrp="1"/>
          </p:cNvSpPr>
          <p:nvPr>
            <p:ph type="body" sz="quarter" idx="11" hasCustomPrompt="1"/>
          </p:nvPr>
        </p:nvSpPr>
        <p:spPr>
          <a:xfrm>
            <a:off x="681133" y="1188720"/>
            <a:ext cx="10755130" cy="4190676"/>
          </a:xfrm>
          <a:prstGeom prst="rect">
            <a:avLst/>
          </a:prstGeom>
        </p:spPr>
        <p:txBody>
          <a:bodyPr anchor="ctr" anchorCtr="0"/>
          <a:lstStyle>
            <a:lvl1pPr marL="0" indent="0">
              <a:buFontTx/>
              <a:buNone/>
              <a:defRPr sz="2800"/>
            </a:lvl1pPr>
          </a:lstStyle>
          <a:p>
            <a:pPr lvl="0"/>
            <a:r>
              <a:rPr lang="sv-SE"/>
              <a:t>Brödtext</a:t>
            </a:r>
          </a:p>
        </p:txBody>
      </p:sp>
      <p:sp>
        <p:nvSpPr>
          <p:cNvPr id="2" name="Platshållare för text 7">
            <a:extLst>
              <a:ext uri="{FF2B5EF4-FFF2-40B4-BE49-F238E27FC236}">
                <a16:creationId xmlns:a16="http://schemas.microsoft.com/office/drawing/2014/main" id="{100A05B3-565F-1917-DE5C-13B015CC9C2D}"/>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7784054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vå delar - punklisto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6882" y="681037"/>
            <a:ext cx="10820767" cy="749179"/>
          </a:xfrm>
          <a:prstGeom prst="rect">
            <a:avLst/>
          </a:prstGeom>
        </p:spPr>
        <p:txBody>
          <a:bodyPr/>
          <a:lstStyle>
            <a:lvl1pPr>
              <a:defRPr sz="4000" b="1">
                <a:solidFill>
                  <a:schemeClr val="tx2"/>
                </a:solidFill>
              </a:defRPr>
            </a:lvl1pPr>
          </a:lstStyle>
          <a:p>
            <a:r>
              <a:rPr lang="sv-SE"/>
              <a:t>Rubrik</a:t>
            </a:r>
          </a:p>
        </p:txBody>
      </p:sp>
      <p:sp>
        <p:nvSpPr>
          <p:cNvPr id="8" name="Platshållare för text 11">
            <a:extLst>
              <a:ext uri="{FF2B5EF4-FFF2-40B4-BE49-F238E27FC236}">
                <a16:creationId xmlns:a16="http://schemas.microsoft.com/office/drawing/2014/main" id="{08049735-EAA9-4224-A6F1-C07DA9BA1C49}"/>
              </a:ext>
            </a:extLst>
          </p:cNvPr>
          <p:cNvSpPr>
            <a:spLocks noGrp="1"/>
          </p:cNvSpPr>
          <p:nvPr>
            <p:ph type="body" sz="quarter" idx="14" hasCustomPrompt="1"/>
          </p:nvPr>
        </p:nvSpPr>
        <p:spPr>
          <a:xfrm>
            <a:off x="636970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8435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167499255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rödtext med punklista">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5137952" cy="4489730"/>
          </a:xfrm>
          <a:prstGeom prst="rect">
            <a:avLst/>
          </a:prstGeom>
        </p:spPr>
        <p:txBody>
          <a:bodyPr anchor="t" anchorCtr="0"/>
          <a:lstStyle>
            <a:lvl1pPr marL="0" indent="0">
              <a:buFontTx/>
              <a:buNone/>
              <a:defRPr sz="1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829734" cy="749178"/>
          </a:xfrm>
          <a:prstGeom prst="rect">
            <a:avLst/>
          </a:prstGeom>
        </p:spPr>
        <p:txBody>
          <a:bodyPr/>
          <a:lstStyle>
            <a:lvl1pPr>
              <a:defRPr sz="4000" b="1">
                <a:solidFill>
                  <a:schemeClr val="tx2"/>
                </a:solidFill>
              </a:defRPr>
            </a:lvl1pPr>
          </a:lstStyle>
          <a:p>
            <a:r>
              <a:rPr lang="sv-SE"/>
              <a:t>Rubrik</a:t>
            </a:r>
          </a:p>
        </p:txBody>
      </p:sp>
      <p:sp>
        <p:nvSpPr>
          <p:cNvPr id="13" name="Platshållare för text 11">
            <a:extLst>
              <a:ext uri="{FF2B5EF4-FFF2-40B4-BE49-F238E27FC236}">
                <a16:creationId xmlns:a16="http://schemas.microsoft.com/office/drawing/2014/main" id="{57846532-6910-41FD-B824-BD530861C9A7}"/>
              </a:ext>
            </a:extLst>
          </p:cNvPr>
          <p:cNvSpPr>
            <a:spLocks noGrp="1"/>
          </p:cNvSpPr>
          <p:nvPr>
            <p:ph type="body" sz="quarter" idx="14" hasCustomPrompt="1"/>
          </p:nvPr>
        </p:nvSpPr>
        <p:spPr>
          <a:xfrm>
            <a:off x="6366483" y="1430217"/>
            <a:ext cx="5144384" cy="4489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B3C00296-0936-E30D-B27D-D5C5B2380F7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0268924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med punktlista,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4" y="681037"/>
            <a:ext cx="4702630" cy="749179"/>
          </a:xfrm>
          <a:prstGeom prst="rect">
            <a:avLst/>
          </a:prstGeom>
        </p:spPr>
        <p:txBody>
          <a:bodyPr/>
          <a:lstStyle>
            <a:lvl1pPr>
              <a:defRPr sz="4000" b="1">
                <a:solidFill>
                  <a:schemeClr val="tx2"/>
                </a:solidFill>
              </a:defRPr>
            </a:lvl1pPr>
          </a:lstStyle>
          <a:p>
            <a:r>
              <a:rPr lang="sv-SE"/>
              <a:t>Rubrik</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78601" y="1430216"/>
            <a:ext cx="4705162" cy="4224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     </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7">
            <a:extLst>
              <a:ext uri="{FF2B5EF4-FFF2-40B4-BE49-F238E27FC236}">
                <a16:creationId xmlns:a16="http://schemas.microsoft.com/office/drawing/2014/main" id="{F9A64873-7972-3FDA-2639-DB3C47136AB7}"/>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37460677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Rubrik med brödtext,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noAutofit/>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10" name="Platshållare för text 7">
            <a:extLst>
              <a:ext uri="{FF2B5EF4-FFF2-40B4-BE49-F238E27FC236}">
                <a16:creationId xmlns:a16="http://schemas.microsoft.com/office/drawing/2014/main" id="{DB7256E1-D34E-5B73-AAD2-0045A8E2712D}"/>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301888495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ildtext med punktlista">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D6C9D5E6-7C05-4D29-BCB5-31B6ADA349C1}"/>
              </a:ext>
            </a:extLst>
          </p:cNvPr>
          <p:cNvSpPr>
            <a:spLocks noGrp="1"/>
          </p:cNvSpPr>
          <p:nvPr>
            <p:ph type="title" hasCustomPrompt="1"/>
          </p:nvPr>
        </p:nvSpPr>
        <p:spPr>
          <a:xfrm>
            <a:off x="681134" y="933290"/>
            <a:ext cx="4683968" cy="4991420"/>
          </a:xfrm>
          <a:prstGeom prst="rect">
            <a:avLst/>
          </a:prstGeom>
        </p:spPr>
        <p:txBody>
          <a:bodyPr anchor="ctr" anchorCtr="0"/>
          <a:lstStyle>
            <a:lvl1pPr>
              <a:defRPr sz="4000" b="1">
                <a:solidFill>
                  <a:schemeClr val="bg1"/>
                </a:solidFill>
              </a:defRPr>
            </a:lvl1pPr>
          </a:lstStyle>
          <a:p>
            <a:r>
              <a:rPr lang="sv-SE"/>
              <a:t>Rubrik</a:t>
            </a:r>
          </a:p>
        </p:txBody>
      </p:sp>
      <p:sp>
        <p:nvSpPr>
          <p:cNvPr id="7" name="Platshållare för text 11">
            <a:extLst>
              <a:ext uri="{FF2B5EF4-FFF2-40B4-BE49-F238E27FC236}">
                <a16:creationId xmlns:a16="http://schemas.microsoft.com/office/drawing/2014/main" id="{0407E83E-4AB8-4195-889D-2103C3CCB853}"/>
              </a:ext>
            </a:extLst>
          </p:cNvPr>
          <p:cNvSpPr>
            <a:spLocks noGrp="1"/>
          </p:cNvSpPr>
          <p:nvPr>
            <p:ph type="body" sz="quarter" idx="14" hasCustomPrompt="1"/>
          </p:nvPr>
        </p:nvSpPr>
        <p:spPr>
          <a:xfrm>
            <a:off x="6963217"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08A1C78D-B67A-0697-3A2B-59EB6D6D5F6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26763703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ildtext med brödtext">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DC4D412-510D-4441-9D04-6249A9C9FBD8}"/>
              </a:ext>
            </a:extLst>
          </p:cNvPr>
          <p:cNvSpPr>
            <a:spLocks noGrp="1"/>
          </p:cNvSpPr>
          <p:nvPr>
            <p:ph type="title" hasCustomPrompt="1"/>
          </p:nvPr>
        </p:nvSpPr>
        <p:spPr>
          <a:xfrm>
            <a:off x="681133" y="933290"/>
            <a:ext cx="4730621" cy="4991420"/>
          </a:xfrm>
          <a:prstGeom prst="rect">
            <a:avLst/>
          </a:prstGeom>
        </p:spPr>
        <p:txBody>
          <a:bodyPr anchor="ctr" anchorCtr="0"/>
          <a:lstStyle>
            <a:lvl1pPr>
              <a:defRPr sz="4000" b="1">
                <a:solidFill>
                  <a:schemeClr val="bg1"/>
                </a:solidFill>
              </a:defRPr>
            </a:lvl1pPr>
          </a:lstStyle>
          <a:p>
            <a:r>
              <a:rPr lang="sv-SE"/>
              <a:t>Rubrik</a:t>
            </a:r>
          </a:p>
        </p:txBody>
      </p:sp>
      <p:sp>
        <p:nvSpPr>
          <p:cNvPr id="8" name="Platshållare för text 3">
            <a:extLst>
              <a:ext uri="{FF2B5EF4-FFF2-40B4-BE49-F238E27FC236}">
                <a16:creationId xmlns:a16="http://schemas.microsoft.com/office/drawing/2014/main" id="{AB380444-1568-4482-9BE3-0FA427F266C6}"/>
              </a:ext>
            </a:extLst>
          </p:cNvPr>
          <p:cNvSpPr>
            <a:spLocks noGrp="1"/>
          </p:cNvSpPr>
          <p:nvPr>
            <p:ph type="body" sz="quarter" idx="12" hasCustomPrompt="1"/>
          </p:nvPr>
        </p:nvSpPr>
        <p:spPr>
          <a:xfrm>
            <a:off x="6877050"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3" name="Platshållare för text 7">
            <a:extLst>
              <a:ext uri="{FF2B5EF4-FFF2-40B4-BE49-F238E27FC236}">
                <a16:creationId xmlns:a16="http://schemas.microsoft.com/office/drawing/2014/main" id="{189144E2-163E-8674-858E-1A630C0BC66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25371365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Rubrik med brödtext,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5" name="Platshållare för bild 7">
            <a:extLst>
              <a:ext uri="{FF2B5EF4-FFF2-40B4-BE49-F238E27FC236}">
                <a16:creationId xmlns:a16="http://schemas.microsoft.com/office/drawing/2014/main" id="{DB2AD1AE-1FEE-1D3F-BA61-1ADAE51BDD0D}"/>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lägga till bild.</a:t>
            </a:r>
          </a:p>
        </p:txBody>
      </p:sp>
    </p:spTree>
    <p:extLst>
      <p:ext uri="{BB962C8B-B14F-4D97-AF65-F5344CB8AC3E}">
        <p14:creationId xmlns:p14="http://schemas.microsoft.com/office/powerpoint/2010/main" val="11773624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rödtext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10" name="Platshållare för text 3">
            <a:extLst>
              <a:ext uri="{FF2B5EF4-FFF2-40B4-BE49-F238E27FC236}">
                <a16:creationId xmlns:a16="http://schemas.microsoft.com/office/drawing/2014/main" id="{700F276D-869A-4854-AF0E-31F7C04883FA}"/>
              </a:ext>
            </a:extLst>
          </p:cNvPr>
          <p:cNvSpPr>
            <a:spLocks noGrp="1"/>
          </p:cNvSpPr>
          <p:nvPr>
            <p:ph type="body" sz="quarter" idx="13" hasCustomPrompt="1"/>
          </p:nvPr>
        </p:nvSpPr>
        <p:spPr>
          <a:xfrm>
            <a:off x="768079"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2" name="Platshållare för text 7">
            <a:extLst>
              <a:ext uri="{FF2B5EF4-FFF2-40B4-BE49-F238E27FC236}">
                <a16:creationId xmlns:a16="http://schemas.microsoft.com/office/drawing/2014/main" id="{8DB68889-4A63-E490-FE0F-30B566882A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40537859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unktlista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6" name="Platshållare för text 11">
            <a:extLst>
              <a:ext uri="{FF2B5EF4-FFF2-40B4-BE49-F238E27FC236}">
                <a16:creationId xmlns:a16="http://schemas.microsoft.com/office/drawing/2014/main" id="{DF0BF7B2-3555-4984-B8B0-AD178194E211}"/>
              </a:ext>
            </a:extLst>
          </p:cNvPr>
          <p:cNvSpPr>
            <a:spLocks noGrp="1"/>
          </p:cNvSpPr>
          <p:nvPr>
            <p:ph type="body" sz="quarter" idx="14" hasCustomPrompt="1"/>
          </p:nvPr>
        </p:nvSpPr>
        <p:spPr>
          <a:xfrm>
            <a:off x="768079"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CAAFBDE9-C03C-9E36-00AF-FEE13E6C9C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1139788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C185865E-05CE-450F-AAF7-BB4991C2C8E8}"/>
              </a:ext>
            </a:extLst>
          </p:cNvPr>
          <p:cNvSpPr>
            <a:spLocks noGrp="1"/>
          </p:cNvSpPr>
          <p:nvPr>
            <p:ph type="title" hasCustomPrompt="1"/>
          </p:nvPr>
        </p:nvSpPr>
        <p:spPr>
          <a:xfrm>
            <a:off x="847531" y="2144375"/>
            <a:ext cx="10476961" cy="2116341"/>
          </a:xfrm>
          <a:prstGeom prst="rect">
            <a:avLst/>
          </a:prstGeom>
        </p:spPr>
        <p:txBody>
          <a:bodyPr anchor="ctr" anchorCtr="0">
            <a:normAutofit/>
          </a:bodyPr>
          <a:lstStyle>
            <a:lvl1pPr>
              <a:defRPr sz="8000" b="1">
                <a:solidFill>
                  <a:schemeClr val="tx1"/>
                </a:solidFill>
              </a:defRPr>
            </a:lvl1pPr>
          </a:lstStyle>
          <a:p>
            <a:r>
              <a:rPr lang="sv-SE"/>
              <a:t>Kapitel</a:t>
            </a:r>
          </a:p>
        </p:txBody>
      </p:sp>
      <p:sp>
        <p:nvSpPr>
          <p:cNvPr id="9" name="Platshållare för text 7">
            <a:extLst>
              <a:ext uri="{FF2B5EF4-FFF2-40B4-BE49-F238E27FC236}">
                <a16:creationId xmlns:a16="http://schemas.microsoft.com/office/drawing/2014/main" id="{8513BD34-85F6-47B6-B160-88EBB434FC11}"/>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t>Kalmar kommun</a:t>
            </a:r>
          </a:p>
        </p:txBody>
      </p:sp>
    </p:spTree>
    <p:extLst>
      <p:ext uri="{BB962C8B-B14F-4D97-AF65-F5344CB8AC3E}">
        <p14:creationId xmlns:p14="http://schemas.microsoft.com/office/powerpoint/2010/main" val="2337409464"/>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D1B687DD-CF5D-4B39-8D79-32348BE3CD83}"/>
              </a:ext>
            </a:extLst>
          </p:cNvPr>
          <p:cNvSpPr>
            <a:spLocks noGrp="1"/>
          </p:cNvSpPr>
          <p:nvPr>
            <p:ph type="pic" sz="quarter" idx="10" hasCustomPrompt="1"/>
          </p:nvPr>
        </p:nvSpPr>
        <p:spPr>
          <a:xfrm>
            <a:off x="0" y="0"/>
            <a:ext cx="12192000" cy="6858000"/>
          </a:xfrm>
          <a:prstGeom prst="rect">
            <a:avLst/>
          </a:prstGeom>
        </p:spPr>
        <p:txBody>
          <a:bodyPr/>
          <a:lstStyle>
            <a:lvl1pPr marL="0" indent="0">
              <a:buNone/>
              <a:defRPr/>
            </a:lvl1pPr>
          </a:lstStyle>
          <a:p>
            <a:pPr marL="114687" marR="0" lvl="0" indent="-114687" algn="l" defTabSz="458748" rtl="0" eaLnBrk="1" fontAlgn="auto" latinLnBrk="0" hangingPunct="1">
              <a:lnSpc>
                <a:spcPct val="90000"/>
              </a:lnSpc>
              <a:spcBef>
                <a:spcPts val="502"/>
              </a:spcBef>
              <a:spcAft>
                <a:spcPts val="0"/>
              </a:spcAft>
              <a:buClrTx/>
              <a:buSzTx/>
              <a:buFont typeface="Arial" panose="020B0604020202020204" pitchFamily="34" charset="0"/>
              <a:buChar char="•"/>
              <a:tabLst/>
              <a:defRPr/>
            </a:pPr>
            <a:r>
              <a:rPr lang="sv-SE"/>
              <a:t>Klicka på ikonen för att placera bild</a:t>
            </a:r>
          </a:p>
        </p:txBody>
      </p:sp>
      <p:sp>
        <p:nvSpPr>
          <p:cNvPr id="2" name="Platshållare för text 7">
            <a:extLst>
              <a:ext uri="{FF2B5EF4-FFF2-40B4-BE49-F238E27FC236}">
                <a16:creationId xmlns:a16="http://schemas.microsoft.com/office/drawing/2014/main" id="{7E86F448-EDE0-026B-C124-2146451BE14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4424382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ramsida med bild1">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E1522272-E1A2-AA89-5A5B-EA4E195D7B77}"/>
              </a:ext>
            </a:extLst>
          </p:cNvPr>
          <p:cNvSpPr/>
          <p:nvPr userDrawn="1"/>
        </p:nvSpPr>
        <p:spPr>
          <a:xfrm>
            <a:off x="-1" y="0"/>
            <a:ext cx="813980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675253" y="826477"/>
            <a:ext cx="6745455" cy="4222598"/>
          </a:xfrm>
          <a:prstGeom prst="rect">
            <a:avLst/>
          </a:prstGeom>
        </p:spPr>
        <p:txBody>
          <a:bodyPr anchor="ctr" anchorCtr="0"/>
          <a:lstStyle>
            <a:lvl1pPr>
              <a:defRPr sz="6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6040127"/>
            <a:ext cx="1971202" cy="579764"/>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a:cxnSpLocks/>
          </p:cNvCxnSpPr>
          <p:nvPr userDrawn="1"/>
        </p:nvCxnSpPr>
        <p:spPr>
          <a:xfrm>
            <a:off x="367401" y="5802018"/>
            <a:ext cx="736983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Platshållare för bild 11">
            <a:extLst>
              <a:ext uri="{FF2B5EF4-FFF2-40B4-BE49-F238E27FC236}">
                <a16:creationId xmlns:a16="http://schemas.microsoft.com/office/drawing/2014/main" id="{DB06BCA8-2A40-DCF5-5E32-15CAA019AB4D}"/>
              </a:ext>
            </a:extLst>
          </p:cNvPr>
          <p:cNvSpPr>
            <a:spLocks noGrp="1"/>
          </p:cNvSpPr>
          <p:nvPr>
            <p:ph type="pic" sz="quarter" idx="10" hasCustomPrompt="1"/>
          </p:nvPr>
        </p:nvSpPr>
        <p:spPr>
          <a:xfrm>
            <a:off x="8139113" y="0"/>
            <a:ext cx="4052887" cy="6858000"/>
          </a:xfrm>
          <a:prstGeom prst="rect">
            <a:avLst/>
          </a:prstGeom>
        </p:spPr>
        <p:txBody>
          <a:bodyPr/>
          <a:lstStyle>
            <a:lvl1pPr marL="0" indent="0">
              <a:buNone/>
              <a:defRPr/>
            </a:lvl1pPr>
          </a:lstStyle>
          <a:p>
            <a:r>
              <a:rPr lang="sv-SE"/>
              <a:t>Klicka på ikonen för att placera bild</a:t>
            </a:r>
          </a:p>
        </p:txBody>
      </p:sp>
    </p:spTree>
    <p:extLst>
      <p:ext uri="{BB962C8B-B14F-4D97-AF65-F5344CB8AC3E}">
        <p14:creationId xmlns:p14="http://schemas.microsoft.com/office/powerpoint/2010/main" val="4732772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ramsida">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847531" y="1306777"/>
            <a:ext cx="10515600" cy="2122223"/>
          </a:xfrm>
          <a:prstGeom prst="rect">
            <a:avLst/>
          </a:prstGeom>
        </p:spPr>
        <p:txBody>
          <a:bodyPr anchor="b" anchorCtr="0"/>
          <a:lstStyle>
            <a:lvl1pPr>
              <a:defRPr sz="8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5804236"/>
            <a:ext cx="2674379" cy="786581"/>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p:nvPr userDrawn="1"/>
        </p:nvCxnSpPr>
        <p:spPr>
          <a:xfrm>
            <a:off x="367401" y="5523722"/>
            <a:ext cx="11435823"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85331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C185865E-05CE-450F-AAF7-BB4991C2C8E8}"/>
              </a:ext>
            </a:extLst>
          </p:cNvPr>
          <p:cNvSpPr>
            <a:spLocks noGrp="1"/>
          </p:cNvSpPr>
          <p:nvPr>
            <p:ph type="title" hasCustomPrompt="1"/>
          </p:nvPr>
        </p:nvSpPr>
        <p:spPr>
          <a:xfrm>
            <a:off x="847531" y="2144375"/>
            <a:ext cx="10476961" cy="2116341"/>
          </a:xfrm>
          <a:prstGeom prst="rect">
            <a:avLst/>
          </a:prstGeom>
        </p:spPr>
        <p:txBody>
          <a:bodyPr anchor="ctr" anchorCtr="0">
            <a:normAutofit/>
          </a:bodyPr>
          <a:lstStyle>
            <a:lvl1pPr>
              <a:defRPr sz="8000" b="1">
                <a:solidFill>
                  <a:schemeClr val="tx1"/>
                </a:solidFill>
              </a:defRPr>
            </a:lvl1pPr>
          </a:lstStyle>
          <a:p>
            <a:r>
              <a:rPr lang="sv-SE"/>
              <a:t>Kapitel</a:t>
            </a:r>
          </a:p>
        </p:txBody>
      </p:sp>
      <p:sp>
        <p:nvSpPr>
          <p:cNvPr id="9" name="Platshållare för text 7">
            <a:extLst>
              <a:ext uri="{FF2B5EF4-FFF2-40B4-BE49-F238E27FC236}">
                <a16:creationId xmlns:a16="http://schemas.microsoft.com/office/drawing/2014/main" id="{8513BD34-85F6-47B6-B160-88EBB434FC11}"/>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t>Kalmar kommun</a:t>
            </a:r>
          </a:p>
        </p:txBody>
      </p:sp>
    </p:spTree>
    <p:extLst>
      <p:ext uri="{BB962C8B-B14F-4D97-AF65-F5344CB8AC3E}">
        <p14:creationId xmlns:p14="http://schemas.microsoft.com/office/powerpoint/2010/main" val="1003848430"/>
      </p:ext>
    </p:extLst>
  </p:cSld>
  <p:clrMapOvr>
    <a:overrideClrMapping bg1="dk1" tx1="lt1" bg2="dk2" tx2="lt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ubrik med brödtext">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10659334" cy="4489730"/>
          </a:xfrm>
          <a:prstGeom prst="rect">
            <a:avLst/>
          </a:prstGeom>
        </p:spPr>
        <p:txBody>
          <a:bodyPr anchor="t" anchorCtr="0"/>
          <a:lstStyle>
            <a:lvl1pPr marL="0" indent="0">
              <a:buFontTx/>
              <a:buNone/>
              <a:defRPr sz="2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659334" cy="749178"/>
          </a:xfrm>
          <a:prstGeom prst="rect">
            <a:avLst/>
          </a:prstGeom>
        </p:spPr>
        <p:txBody>
          <a:bodyPr/>
          <a:lstStyle>
            <a:lvl1pPr>
              <a:defRPr sz="4000" b="1">
                <a:solidFill>
                  <a:schemeClr val="tx2"/>
                </a:solidFill>
              </a:defRPr>
            </a:lvl1pPr>
          </a:lstStyle>
          <a:p>
            <a:r>
              <a:rPr lang="sv-SE"/>
              <a:t>Rubrik</a:t>
            </a:r>
          </a:p>
        </p:txBody>
      </p:sp>
      <p:sp>
        <p:nvSpPr>
          <p:cNvPr id="2" name="Platshållare för text 7">
            <a:extLst>
              <a:ext uri="{FF2B5EF4-FFF2-40B4-BE49-F238E27FC236}">
                <a16:creationId xmlns:a16="http://schemas.microsoft.com/office/drawing/2014/main" id="{4C20A54F-ADB3-D99D-8B33-6D20B8EFD48C}"/>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1584200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rödtext">
    <p:spTree>
      <p:nvGrpSpPr>
        <p:cNvPr id="1" name=""/>
        <p:cNvGrpSpPr/>
        <p:nvPr/>
      </p:nvGrpSpPr>
      <p:grpSpPr>
        <a:xfrm>
          <a:off x="0" y="0"/>
          <a:ext cx="0" cy="0"/>
          <a:chOff x="0" y="0"/>
          <a:chExt cx="0" cy="0"/>
        </a:xfrm>
      </p:grpSpPr>
      <p:sp>
        <p:nvSpPr>
          <p:cNvPr id="11" name="Platshållare för text 10">
            <a:extLst>
              <a:ext uri="{FF2B5EF4-FFF2-40B4-BE49-F238E27FC236}">
                <a16:creationId xmlns:a16="http://schemas.microsoft.com/office/drawing/2014/main" id="{FAA9DCCD-85EA-4ADD-BF1F-91327E4DB3F7}"/>
              </a:ext>
            </a:extLst>
          </p:cNvPr>
          <p:cNvSpPr>
            <a:spLocks noGrp="1"/>
          </p:cNvSpPr>
          <p:nvPr>
            <p:ph type="body" sz="quarter" idx="11" hasCustomPrompt="1"/>
          </p:nvPr>
        </p:nvSpPr>
        <p:spPr>
          <a:xfrm>
            <a:off x="681133" y="1188720"/>
            <a:ext cx="10755130" cy="4190676"/>
          </a:xfrm>
          <a:prstGeom prst="rect">
            <a:avLst/>
          </a:prstGeom>
        </p:spPr>
        <p:txBody>
          <a:bodyPr anchor="ctr" anchorCtr="0"/>
          <a:lstStyle>
            <a:lvl1pPr marL="0" indent="0">
              <a:buFontTx/>
              <a:buNone/>
              <a:defRPr sz="2800"/>
            </a:lvl1pPr>
          </a:lstStyle>
          <a:p>
            <a:pPr lvl="0"/>
            <a:r>
              <a:rPr lang="sv-SE"/>
              <a:t>Brödtext</a:t>
            </a:r>
          </a:p>
        </p:txBody>
      </p:sp>
      <p:sp>
        <p:nvSpPr>
          <p:cNvPr id="2" name="Platshållare för text 7">
            <a:extLst>
              <a:ext uri="{FF2B5EF4-FFF2-40B4-BE49-F238E27FC236}">
                <a16:creationId xmlns:a16="http://schemas.microsoft.com/office/drawing/2014/main" id="{100A05B3-565F-1917-DE5C-13B015CC9C2D}"/>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4103917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vå delar - punklisto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6882" y="681037"/>
            <a:ext cx="10820767" cy="749179"/>
          </a:xfrm>
          <a:prstGeom prst="rect">
            <a:avLst/>
          </a:prstGeom>
        </p:spPr>
        <p:txBody>
          <a:bodyPr/>
          <a:lstStyle>
            <a:lvl1pPr>
              <a:defRPr sz="4000" b="1">
                <a:solidFill>
                  <a:schemeClr val="tx2"/>
                </a:solidFill>
              </a:defRPr>
            </a:lvl1pPr>
          </a:lstStyle>
          <a:p>
            <a:r>
              <a:rPr lang="sv-SE"/>
              <a:t>Rubrik</a:t>
            </a:r>
          </a:p>
        </p:txBody>
      </p:sp>
      <p:sp>
        <p:nvSpPr>
          <p:cNvPr id="8" name="Platshållare för text 11">
            <a:extLst>
              <a:ext uri="{FF2B5EF4-FFF2-40B4-BE49-F238E27FC236}">
                <a16:creationId xmlns:a16="http://schemas.microsoft.com/office/drawing/2014/main" id="{08049735-EAA9-4224-A6F1-C07DA9BA1C49}"/>
              </a:ext>
            </a:extLst>
          </p:cNvPr>
          <p:cNvSpPr>
            <a:spLocks noGrp="1"/>
          </p:cNvSpPr>
          <p:nvPr>
            <p:ph type="body" sz="quarter" idx="14" hasCustomPrompt="1"/>
          </p:nvPr>
        </p:nvSpPr>
        <p:spPr>
          <a:xfrm>
            <a:off x="636970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8435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70209639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Brödtext med punklista">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5137952" cy="4489730"/>
          </a:xfrm>
          <a:prstGeom prst="rect">
            <a:avLst/>
          </a:prstGeom>
        </p:spPr>
        <p:txBody>
          <a:bodyPr anchor="t" anchorCtr="0"/>
          <a:lstStyle>
            <a:lvl1pPr marL="0" indent="0">
              <a:buFontTx/>
              <a:buNone/>
              <a:defRPr sz="1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829734" cy="749178"/>
          </a:xfrm>
          <a:prstGeom prst="rect">
            <a:avLst/>
          </a:prstGeom>
        </p:spPr>
        <p:txBody>
          <a:bodyPr/>
          <a:lstStyle>
            <a:lvl1pPr>
              <a:defRPr sz="4000" b="1">
                <a:solidFill>
                  <a:schemeClr val="tx2"/>
                </a:solidFill>
              </a:defRPr>
            </a:lvl1pPr>
          </a:lstStyle>
          <a:p>
            <a:r>
              <a:rPr lang="sv-SE"/>
              <a:t>Rubrik</a:t>
            </a:r>
          </a:p>
        </p:txBody>
      </p:sp>
      <p:sp>
        <p:nvSpPr>
          <p:cNvPr id="13" name="Platshållare för text 11">
            <a:extLst>
              <a:ext uri="{FF2B5EF4-FFF2-40B4-BE49-F238E27FC236}">
                <a16:creationId xmlns:a16="http://schemas.microsoft.com/office/drawing/2014/main" id="{57846532-6910-41FD-B824-BD530861C9A7}"/>
              </a:ext>
            </a:extLst>
          </p:cNvPr>
          <p:cNvSpPr>
            <a:spLocks noGrp="1"/>
          </p:cNvSpPr>
          <p:nvPr>
            <p:ph type="body" sz="quarter" idx="14" hasCustomPrompt="1"/>
          </p:nvPr>
        </p:nvSpPr>
        <p:spPr>
          <a:xfrm>
            <a:off x="6366483" y="1430217"/>
            <a:ext cx="5144384" cy="4489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B3C00296-0936-E30D-B27D-D5C5B2380F7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422597929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Rubrik med punktlista,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4" y="681037"/>
            <a:ext cx="4702630" cy="749179"/>
          </a:xfrm>
          <a:prstGeom prst="rect">
            <a:avLst/>
          </a:prstGeom>
        </p:spPr>
        <p:txBody>
          <a:bodyPr/>
          <a:lstStyle>
            <a:lvl1pPr>
              <a:defRPr sz="4000" b="1">
                <a:solidFill>
                  <a:schemeClr val="tx2"/>
                </a:solidFill>
              </a:defRPr>
            </a:lvl1pPr>
          </a:lstStyle>
          <a:p>
            <a:r>
              <a:rPr lang="sv-SE"/>
              <a:t>Rubrik</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78601" y="1430216"/>
            <a:ext cx="4705162" cy="4224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     </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7">
            <a:extLst>
              <a:ext uri="{FF2B5EF4-FFF2-40B4-BE49-F238E27FC236}">
                <a16:creationId xmlns:a16="http://schemas.microsoft.com/office/drawing/2014/main" id="{F9A64873-7972-3FDA-2639-DB3C47136AB7}"/>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12547566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Rubrik med brödtext,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noAutofit/>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10" name="Platshållare för text 7">
            <a:extLst>
              <a:ext uri="{FF2B5EF4-FFF2-40B4-BE49-F238E27FC236}">
                <a16:creationId xmlns:a16="http://schemas.microsoft.com/office/drawing/2014/main" id="{DB7256E1-D34E-5B73-AAD2-0045A8E2712D}"/>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76188748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med brödtext">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10659334" cy="4489730"/>
          </a:xfrm>
          <a:prstGeom prst="rect">
            <a:avLst/>
          </a:prstGeom>
        </p:spPr>
        <p:txBody>
          <a:bodyPr anchor="t" anchorCtr="0"/>
          <a:lstStyle>
            <a:lvl1pPr marL="0" indent="0">
              <a:buFontTx/>
              <a:buNone/>
              <a:defRPr sz="2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659334" cy="749178"/>
          </a:xfrm>
          <a:prstGeom prst="rect">
            <a:avLst/>
          </a:prstGeom>
        </p:spPr>
        <p:txBody>
          <a:bodyPr/>
          <a:lstStyle>
            <a:lvl1pPr>
              <a:defRPr sz="4000" b="1">
                <a:solidFill>
                  <a:schemeClr val="tx2"/>
                </a:solidFill>
              </a:defRPr>
            </a:lvl1pPr>
          </a:lstStyle>
          <a:p>
            <a:r>
              <a:rPr lang="sv-SE"/>
              <a:t>Rubrik</a:t>
            </a:r>
          </a:p>
        </p:txBody>
      </p:sp>
      <p:sp>
        <p:nvSpPr>
          <p:cNvPr id="2" name="Platshållare för text 7">
            <a:extLst>
              <a:ext uri="{FF2B5EF4-FFF2-40B4-BE49-F238E27FC236}">
                <a16:creationId xmlns:a16="http://schemas.microsoft.com/office/drawing/2014/main" id="{4C20A54F-ADB3-D99D-8B33-6D20B8EFD48C}"/>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80093535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Bildtext med punktlista">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D6C9D5E6-7C05-4D29-BCB5-31B6ADA349C1}"/>
              </a:ext>
            </a:extLst>
          </p:cNvPr>
          <p:cNvSpPr>
            <a:spLocks noGrp="1"/>
          </p:cNvSpPr>
          <p:nvPr>
            <p:ph type="title" hasCustomPrompt="1"/>
          </p:nvPr>
        </p:nvSpPr>
        <p:spPr>
          <a:xfrm>
            <a:off x="681134" y="933290"/>
            <a:ext cx="4683968" cy="4991420"/>
          </a:xfrm>
          <a:prstGeom prst="rect">
            <a:avLst/>
          </a:prstGeom>
        </p:spPr>
        <p:txBody>
          <a:bodyPr anchor="ctr" anchorCtr="0"/>
          <a:lstStyle>
            <a:lvl1pPr>
              <a:defRPr sz="4000" b="1">
                <a:solidFill>
                  <a:schemeClr val="bg1"/>
                </a:solidFill>
              </a:defRPr>
            </a:lvl1pPr>
          </a:lstStyle>
          <a:p>
            <a:r>
              <a:rPr lang="sv-SE"/>
              <a:t>Rubrik</a:t>
            </a:r>
          </a:p>
        </p:txBody>
      </p:sp>
      <p:sp>
        <p:nvSpPr>
          <p:cNvPr id="7" name="Platshållare för text 11">
            <a:extLst>
              <a:ext uri="{FF2B5EF4-FFF2-40B4-BE49-F238E27FC236}">
                <a16:creationId xmlns:a16="http://schemas.microsoft.com/office/drawing/2014/main" id="{0407E83E-4AB8-4195-889D-2103C3CCB853}"/>
              </a:ext>
            </a:extLst>
          </p:cNvPr>
          <p:cNvSpPr>
            <a:spLocks noGrp="1"/>
          </p:cNvSpPr>
          <p:nvPr>
            <p:ph type="body" sz="quarter" idx="14" hasCustomPrompt="1"/>
          </p:nvPr>
        </p:nvSpPr>
        <p:spPr>
          <a:xfrm>
            <a:off x="6963217"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08A1C78D-B67A-0697-3A2B-59EB6D6D5F6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277886823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Bildtext med brödtext">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DC4D412-510D-4441-9D04-6249A9C9FBD8}"/>
              </a:ext>
            </a:extLst>
          </p:cNvPr>
          <p:cNvSpPr>
            <a:spLocks noGrp="1"/>
          </p:cNvSpPr>
          <p:nvPr>
            <p:ph type="title" hasCustomPrompt="1"/>
          </p:nvPr>
        </p:nvSpPr>
        <p:spPr>
          <a:xfrm>
            <a:off x="681133" y="933290"/>
            <a:ext cx="4730621" cy="4991420"/>
          </a:xfrm>
          <a:prstGeom prst="rect">
            <a:avLst/>
          </a:prstGeom>
        </p:spPr>
        <p:txBody>
          <a:bodyPr anchor="ctr" anchorCtr="0"/>
          <a:lstStyle>
            <a:lvl1pPr>
              <a:defRPr sz="4000" b="1">
                <a:solidFill>
                  <a:schemeClr val="bg1"/>
                </a:solidFill>
              </a:defRPr>
            </a:lvl1pPr>
          </a:lstStyle>
          <a:p>
            <a:r>
              <a:rPr lang="sv-SE"/>
              <a:t>Rubrik</a:t>
            </a:r>
          </a:p>
        </p:txBody>
      </p:sp>
      <p:sp>
        <p:nvSpPr>
          <p:cNvPr id="8" name="Platshållare för text 3">
            <a:extLst>
              <a:ext uri="{FF2B5EF4-FFF2-40B4-BE49-F238E27FC236}">
                <a16:creationId xmlns:a16="http://schemas.microsoft.com/office/drawing/2014/main" id="{AB380444-1568-4482-9BE3-0FA427F266C6}"/>
              </a:ext>
            </a:extLst>
          </p:cNvPr>
          <p:cNvSpPr>
            <a:spLocks noGrp="1"/>
          </p:cNvSpPr>
          <p:nvPr>
            <p:ph type="body" sz="quarter" idx="12" hasCustomPrompt="1"/>
          </p:nvPr>
        </p:nvSpPr>
        <p:spPr>
          <a:xfrm>
            <a:off x="6877050"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3" name="Platshållare för text 7">
            <a:extLst>
              <a:ext uri="{FF2B5EF4-FFF2-40B4-BE49-F238E27FC236}">
                <a16:creationId xmlns:a16="http://schemas.microsoft.com/office/drawing/2014/main" id="{189144E2-163E-8674-858E-1A630C0BC66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397626301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Rubrik med brödtext,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5" name="Platshållare för bild 7">
            <a:extLst>
              <a:ext uri="{FF2B5EF4-FFF2-40B4-BE49-F238E27FC236}">
                <a16:creationId xmlns:a16="http://schemas.microsoft.com/office/drawing/2014/main" id="{DB2AD1AE-1FEE-1D3F-BA61-1ADAE51BDD0D}"/>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lägga till bild.</a:t>
            </a:r>
          </a:p>
        </p:txBody>
      </p:sp>
    </p:spTree>
    <p:extLst>
      <p:ext uri="{BB962C8B-B14F-4D97-AF65-F5344CB8AC3E}">
        <p14:creationId xmlns:p14="http://schemas.microsoft.com/office/powerpoint/2010/main" val="155942264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rödtext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10" name="Platshållare för text 3">
            <a:extLst>
              <a:ext uri="{FF2B5EF4-FFF2-40B4-BE49-F238E27FC236}">
                <a16:creationId xmlns:a16="http://schemas.microsoft.com/office/drawing/2014/main" id="{700F276D-869A-4854-AF0E-31F7C04883FA}"/>
              </a:ext>
            </a:extLst>
          </p:cNvPr>
          <p:cNvSpPr>
            <a:spLocks noGrp="1"/>
          </p:cNvSpPr>
          <p:nvPr>
            <p:ph type="body" sz="quarter" idx="13" hasCustomPrompt="1"/>
          </p:nvPr>
        </p:nvSpPr>
        <p:spPr>
          <a:xfrm>
            <a:off x="768079"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2" name="Platshållare för text 7">
            <a:extLst>
              <a:ext uri="{FF2B5EF4-FFF2-40B4-BE49-F238E27FC236}">
                <a16:creationId xmlns:a16="http://schemas.microsoft.com/office/drawing/2014/main" id="{8DB68889-4A63-E490-FE0F-30B566882A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41011576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unktlista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6" name="Platshållare för text 11">
            <a:extLst>
              <a:ext uri="{FF2B5EF4-FFF2-40B4-BE49-F238E27FC236}">
                <a16:creationId xmlns:a16="http://schemas.microsoft.com/office/drawing/2014/main" id="{DF0BF7B2-3555-4984-B8B0-AD178194E211}"/>
              </a:ext>
            </a:extLst>
          </p:cNvPr>
          <p:cNvSpPr>
            <a:spLocks noGrp="1"/>
          </p:cNvSpPr>
          <p:nvPr>
            <p:ph type="body" sz="quarter" idx="14" hasCustomPrompt="1"/>
          </p:nvPr>
        </p:nvSpPr>
        <p:spPr>
          <a:xfrm>
            <a:off x="768079"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CAAFBDE9-C03C-9E36-00AF-FEE13E6C9C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42342987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D1B687DD-CF5D-4B39-8D79-32348BE3CD83}"/>
              </a:ext>
            </a:extLst>
          </p:cNvPr>
          <p:cNvSpPr>
            <a:spLocks noGrp="1"/>
          </p:cNvSpPr>
          <p:nvPr>
            <p:ph type="pic" sz="quarter" idx="10" hasCustomPrompt="1"/>
          </p:nvPr>
        </p:nvSpPr>
        <p:spPr>
          <a:xfrm>
            <a:off x="0" y="0"/>
            <a:ext cx="12192000" cy="6858000"/>
          </a:xfrm>
          <a:prstGeom prst="rect">
            <a:avLst/>
          </a:prstGeom>
        </p:spPr>
        <p:txBody>
          <a:bodyPr/>
          <a:lstStyle>
            <a:lvl1pPr marL="0" indent="0">
              <a:buNone/>
              <a:defRPr/>
            </a:lvl1pPr>
          </a:lstStyle>
          <a:p>
            <a:pPr marL="114687" marR="0" lvl="0" indent="-114687" algn="l" defTabSz="458748" rtl="0" eaLnBrk="1" fontAlgn="auto" latinLnBrk="0" hangingPunct="1">
              <a:lnSpc>
                <a:spcPct val="90000"/>
              </a:lnSpc>
              <a:spcBef>
                <a:spcPts val="502"/>
              </a:spcBef>
              <a:spcAft>
                <a:spcPts val="0"/>
              </a:spcAft>
              <a:buClrTx/>
              <a:buSzTx/>
              <a:buFont typeface="Arial" panose="020B0604020202020204" pitchFamily="34" charset="0"/>
              <a:buChar char="•"/>
              <a:tabLst/>
              <a:defRPr/>
            </a:pPr>
            <a:r>
              <a:rPr lang="sv-SE"/>
              <a:t>Klicka på ikonen för att placera bild</a:t>
            </a:r>
          </a:p>
        </p:txBody>
      </p:sp>
      <p:sp>
        <p:nvSpPr>
          <p:cNvPr id="2" name="Platshållare för text 7">
            <a:extLst>
              <a:ext uri="{FF2B5EF4-FFF2-40B4-BE49-F238E27FC236}">
                <a16:creationId xmlns:a16="http://schemas.microsoft.com/office/drawing/2014/main" id="{7E86F448-EDE0-026B-C124-2146451BE14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70997470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Framsida med bild1">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E1522272-E1A2-AA89-5A5B-EA4E195D7B77}"/>
              </a:ext>
            </a:extLst>
          </p:cNvPr>
          <p:cNvSpPr/>
          <p:nvPr userDrawn="1"/>
        </p:nvSpPr>
        <p:spPr>
          <a:xfrm>
            <a:off x="-1" y="0"/>
            <a:ext cx="813980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675253" y="826477"/>
            <a:ext cx="6745455" cy="4222598"/>
          </a:xfrm>
          <a:prstGeom prst="rect">
            <a:avLst/>
          </a:prstGeom>
        </p:spPr>
        <p:txBody>
          <a:bodyPr anchor="ctr" anchorCtr="0"/>
          <a:lstStyle>
            <a:lvl1pPr>
              <a:defRPr sz="6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6040127"/>
            <a:ext cx="1971202" cy="579764"/>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a:cxnSpLocks/>
          </p:cNvCxnSpPr>
          <p:nvPr userDrawn="1"/>
        </p:nvCxnSpPr>
        <p:spPr>
          <a:xfrm>
            <a:off x="367401" y="5802018"/>
            <a:ext cx="736983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Platshållare för bild 11">
            <a:extLst>
              <a:ext uri="{FF2B5EF4-FFF2-40B4-BE49-F238E27FC236}">
                <a16:creationId xmlns:a16="http://schemas.microsoft.com/office/drawing/2014/main" id="{DB06BCA8-2A40-DCF5-5E32-15CAA019AB4D}"/>
              </a:ext>
            </a:extLst>
          </p:cNvPr>
          <p:cNvSpPr>
            <a:spLocks noGrp="1"/>
          </p:cNvSpPr>
          <p:nvPr>
            <p:ph type="pic" sz="quarter" idx="10" hasCustomPrompt="1"/>
          </p:nvPr>
        </p:nvSpPr>
        <p:spPr>
          <a:xfrm>
            <a:off x="8139113" y="0"/>
            <a:ext cx="4052887" cy="6858000"/>
          </a:xfrm>
          <a:prstGeom prst="rect">
            <a:avLst/>
          </a:prstGeom>
        </p:spPr>
        <p:txBody>
          <a:bodyPr/>
          <a:lstStyle>
            <a:lvl1pPr marL="0" indent="0">
              <a:buNone/>
              <a:defRPr/>
            </a:lvl1pPr>
          </a:lstStyle>
          <a:p>
            <a:r>
              <a:rPr lang="sv-SE"/>
              <a:t>Klicka på ikonen för att placera bild</a:t>
            </a:r>
          </a:p>
        </p:txBody>
      </p:sp>
    </p:spTree>
    <p:extLst>
      <p:ext uri="{BB962C8B-B14F-4D97-AF65-F5344CB8AC3E}">
        <p14:creationId xmlns:p14="http://schemas.microsoft.com/office/powerpoint/2010/main" val="1687510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Framsida">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847531" y="1306777"/>
            <a:ext cx="10515600" cy="2122223"/>
          </a:xfrm>
          <a:prstGeom prst="rect">
            <a:avLst/>
          </a:prstGeom>
        </p:spPr>
        <p:txBody>
          <a:bodyPr anchor="b" anchorCtr="0"/>
          <a:lstStyle>
            <a:lvl1pPr>
              <a:defRPr sz="8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5804236"/>
            <a:ext cx="2674379" cy="786581"/>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p:nvPr userDrawn="1"/>
        </p:nvCxnSpPr>
        <p:spPr>
          <a:xfrm>
            <a:off x="367401" y="5523722"/>
            <a:ext cx="11435823"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32997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C185865E-05CE-450F-AAF7-BB4991C2C8E8}"/>
              </a:ext>
            </a:extLst>
          </p:cNvPr>
          <p:cNvSpPr>
            <a:spLocks noGrp="1"/>
          </p:cNvSpPr>
          <p:nvPr>
            <p:ph type="title" hasCustomPrompt="1"/>
          </p:nvPr>
        </p:nvSpPr>
        <p:spPr>
          <a:xfrm>
            <a:off x="847531" y="2144375"/>
            <a:ext cx="10476961" cy="2116341"/>
          </a:xfrm>
          <a:prstGeom prst="rect">
            <a:avLst/>
          </a:prstGeom>
        </p:spPr>
        <p:txBody>
          <a:bodyPr anchor="ctr" anchorCtr="0">
            <a:normAutofit/>
          </a:bodyPr>
          <a:lstStyle>
            <a:lvl1pPr>
              <a:defRPr sz="8000" b="1">
                <a:solidFill>
                  <a:schemeClr val="tx1"/>
                </a:solidFill>
              </a:defRPr>
            </a:lvl1pPr>
          </a:lstStyle>
          <a:p>
            <a:r>
              <a:rPr lang="sv-SE"/>
              <a:t>Kapitel</a:t>
            </a:r>
          </a:p>
        </p:txBody>
      </p:sp>
      <p:sp>
        <p:nvSpPr>
          <p:cNvPr id="9" name="Platshållare för text 7">
            <a:extLst>
              <a:ext uri="{FF2B5EF4-FFF2-40B4-BE49-F238E27FC236}">
                <a16:creationId xmlns:a16="http://schemas.microsoft.com/office/drawing/2014/main" id="{8513BD34-85F6-47B6-B160-88EBB434FC11}"/>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t>Kalmar kommun</a:t>
            </a:r>
          </a:p>
        </p:txBody>
      </p:sp>
    </p:spTree>
    <p:extLst>
      <p:ext uri="{BB962C8B-B14F-4D97-AF65-F5344CB8AC3E}">
        <p14:creationId xmlns:p14="http://schemas.microsoft.com/office/powerpoint/2010/main" val="1505862412"/>
      </p:ext>
    </p:extLst>
  </p:cSld>
  <p:clrMapOvr>
    <a:overrideClrMapping bg1="dk1" tx1="lt1" bg2="dk2" tx2="lt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Rubrik med brödtext">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10659334" cy="4489730"/>
          </a:xfrm>
          <a:prstGeom prst="rect">
            <a:avLst/>
          </a:prstGeom>
        </p:spPr>
        <p:txBody>
          <a:bodyPr anchor="t" anchorCtr="0"/>
          <a:lstStyle>
            <a:lvl1pPr marL="0" indent="0">
              <a:buFontTx/>
              <a:buNone/>
              <a:defRPr sz="2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659334" cy="749178"/>
          </a:xfrm>
          <a:prstGeom prst="rect">
            <a:avLst/>
          </a:prstGeom>
        </p:spPr>
        <p:txBody>
          <a:bodyPr/>
          <a:lstStyle>
            <a:lvl1pPr>
              <a:defRPr sz="4000" b="1">
                <a:solidFill>
                  <a:schemeClr val="tx2"/>
                </a:solidFill>
              </a:defRPr>
            </a:lvl1pPr>
          </a:lstStyle>
          <a:p>
            <a:r>
              <a:rPr lang="sv-SE"/>
              <a:t>Rubrik</a:t>
            </a:r>
          </a:p>
        </p:txBody>
      </p:sp>
      <p:sp>
        <p:nvSpPr>
          <p:cNvPr id="2" name="Platshållare för text 7">
            <a:extLst>
              <a:ext uri="{FF2B5EF4-FFF2-40B4-BE49-F238E27FC236}">
                <a16:creationId xmlns:a16="http://schemas.microsoft.com/office/drawing/2014/main" id="{4C20A54F-ADB3-D99D-8B33-6D20B8EFD48C}"/>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255602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rödtext">
    <p:spTree>
      <p:nvGrpSpPr>
        <p:cNvPr id="1" name=""/>
        <p:cNvGrpSpPr/>
        <p:nvPr/>
      </p:nvGrpSpPr>
      <p:grpSpPr>
        <a:xfrm>
          <a:off x="0" y="0"/>
          <a:ext cx="0" cy="0"/>
          <a:chOff x="0" y="0"/>
          <a:chExt cx="0" cy="0"/>
        </a:xfrm>
      </p:grpSpPr>
      <p:sp>
        <p:nvSpPr>
          <p:cNvPr id="11" name="Platshållare för text 10">
            <a:extLst>
              <a:ext uri="{FF2B5EF4-FFF2-40B4-BE49-F238E27FC236}">
                <a16:creationId xmlns:a16="http://schemas.microsoft.com/office/drawing/2014/main" id="{FAA9DCCD-85EA-4ADD-BF1F-91327E4DB3F7}"/>
              </a:ext>
            </a:extLst>
          </p:cNvPr>
          <p:cNvSpPr>
            <a:spLocks noGrp="1"/>
          </p:cNvSpPr>
          <p:nvPr>
            <p:ph type="body" sz="quarter" idx="11" hasCustomPrompt="1"/>
          </p:nvPr>
        </p:nvSpPr>
        <p:spPr>
          <a:xfrm>
            <a:off x="681133" y="1188720"/>
            <a:ext cx="10755130" cy="4190676"/>
          </a:xfrm>
          <a:prstGeom prst="rect">
            <a:avLst/>
          </a:prstGeom>
        </p:spPr>
        <p:txBody>
          <a:bodyPr anchor="ctr" anchorCtr="0"/>
          <a:lstStyle>
            <a:lvl1pPr marL="0" indent="0">
              <a:buFontTx/>
              <a:buNone/>
              <a:defRPr sz="2800"/>
            </a:lvl1pPr>
          </a:lstStyle>
          <a:p>
            <a:pPr lvl="0"/>
            <a:r>
              <a:rPr lang="sv-SE"/>
              <a:t>Brödtext</a:t>
            </a:r>
          </a:p>
        </p:txBody>
      </p:sp>
      <p:sp>
        <p:nvSpPr>
          <p:cNvPr id="2" name="Platshållare för text 7">
            <a:extLst>
              <a:ext uri="{FF2B5EF4-FFF2-40B4-BE49-F238E27FC236}">
                <a16:creationId xmlns:a16="http://schemas.microsoft.com/office/drawing/2014/main" id="{100A05B3-565F-1917-DE5C-13B015CC9C2D}"/>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60324390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Brödtext">
    <p:spTree>
      <p:nvGrpSpPr>
        <p:cNvPr id="1" name=""/>
        <p:cNvGrpSpPr/>
        <p:nvPr/>
      </p:nvGrpSpPr>
      <p:grpSpPr>
        <a:xfrm>
          <a:off x="0" y="0"/>
          <a:ext cx="0" cy="0"/>
          <a:chOff x="0" y="0"/>
          <a:chExt cx="0" cy="0"/>
        </a:xfrm>
      </p:grpSpPr>
      <p:sp>
        <p:nvSpPr>
          <p:cNvPr id="11" name="Platshållare för text 10">
            <a:extLst>
              <a:ext uri="{FF2B5EF4-FFF2-40B4-BE49-F238E27FC236}">
                <a16:creationId xmlns:a16="http://schemas.microsoft.com/office/drawing/2014/main" id="{FAA9DCCD-85EA-4ADD-BF1F-91327E4DB3F7}"/>
              </a:ext>
            </a:extLst>
          </p:cNvPr>
          <p:cNvSpPr>
            <a:spLocks noGrp="1"/>
          </p:cNvSpPr>
          <p:nvPr>
            <p:ph type="body" sz="quarter" idx="11" hasCustomPrompt="1"/>
          </p:nvPr>
        </p:nvSpPr>
        <p:spPr>
          <a:xfrm>
            <a:off x="681133" y="1188720"/>
            <a:ext cx="10755130" cy="4190676"/>
          </a:xfrm>
          <a:prstGeom prst="rect">
            <a:avLst/>
          </a:prstGeom>
        </p:spPr>
        <p:txBody>
          <a:bodyPr anchor="ctr" anchorCtr="0"/>
          <a:lstStyle>
            <a:lvl1pPr marL="0" indent="0">
              <a:buFontTx/>
              <a:buNone/>
              <a:defRPr sz="2800"/>
            </a:lvl1pPr>
          </a:lstStyle>
          <a:p>
            <a:pPr lvl="0"/>
            <a:r>
              <a:rPr lang="sv-SE"/>
              <a:t>Brödtext</a:t>
            </a:r>
          </a:p>
        </p:txBody>
      </p:sp>
      <p:sp>
        <p:nvSpPr>
          <p:cNvPr id="2" name="Platshållare för text 7">
            <a:extLst>
              <a:ext uri="{FF2B5EF4-FFF2-40B4-BE49-F238E27FC236}">
                <a16:creationId xmlns:a16="http://schemas.microsoft.com/office/drawing/2014/main" id="{100A05B3-565F-1917-DE5C-13B015CC9C2D}"/>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89565722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vå delar - punklisto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6882" y="681037"/>
            <a:ext cx="10820767" cy="749179"/>
          </a:xfrm>
          <a:prstGeom prst="rect">
            <a:avLst/>
          </a:prstGeom>
        </p:spPr>
        <p:txBody>
          <a:bodyPr/>
          <a:lstStyle>
            <a:lvl1pPr>
              <a:defRPr sz="4000" b="1">
                <a:solidFill>
                  <a:schemeClr val="tx2"/>
                </a:solidFill>
              </a:defRPr>
            </a:lvl1pPr>
          </a:lstStyle>
          <a:p>
            <a:r>
              <a:rPr lang="sv-SE"/>
              <a:t>Rubrik</a:t>
            </a:r>
          </a:p>
        </p:txBody>
      </p:sp>
      <p:sp>
        <p:nvSpPr>
          <p:cNvPr id="8" name="Platshållare för text 11">
            <a:extLst>
              <a:ext uri="{FF2B5EF4-FFF2-40B4-BE49-F238E27FC236}">
                <a16:creationId xmlns:a16="http://schemas.microsoft.com/office/drawing/2014/main" id="{08049735-EAA9-4224-A6F1-C07DA9BA1C49}"/>
              </a:ext>
            </a:extLst>
          </p:cNvPr>
          <p:cNvSpPr>
            <a:spLocks noGrp="1"/>
          </p:cNvSpPr>
          <p:nvPr>
            <p:ph type="body" sz="quarter" idx="14" hasCustomPrompt="1"/>
          </p:nvPr>
        </p:nvSpPr>
        <p:spPr>
          <a:xfrm>
            <a:off x="636970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8435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4549777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Brödtext med punklista">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5137952" cy="4489730"/>
          </a:xfrm>
          <a:prstGeom prst="rect">
            <a:avLst/>
          </a:prstGeom>
        </p:spPr>
        <p:txBody>
          <a:bodyPr anchor="t" anchorCtr="0"/>
          <a:lstStyle>
            <a:lvl1pPr marL="0" indent="0">
              <a:buFontTx/>
              <a:buNone/>
              <a:defRPr sz="1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829734" cy="749178"/>
          </a:xfrm>
          <a:prstGeom prst="rect">
            <a:avLst/>
          </a:prstGeom>
        </p:spPr>
        <p:txBody>
          <a:bodyPr/>
          <a:lstStyle>
            <a:lvl1pPr>
              <a:defRPr sz="4000" b="1">
                <a:solidFill>
                  <a:schemeClr val="tx2"/>
                </a:solidFill>
              </a:defRPr>
            </a:lvl1pPr>
          </a:lstStyle>
          <a:p>
            <a:r>
              <a:rPr lang="sv-SE"/>
              <a:t>Rubrik</a:t>
            </a:r>
          </a:p>
        </p:txBody>
      </p:sp>
      <p:sp>
        <p:nvSpPr>
          <p:cNvPr id="13" name="Platshållare för text 11">
            <a:extLst>
              <a:ext uri="{FF2B5EF4-FFF2-40B4-BE49-F238E27FC236}">
                <a16:creationId xmlns:a16="http://schemas.microsoft.com/office/drawing/2014/main" id="{57846532-6910-41FD-B824-BD530861C9A7}"/>
              </a:ext>
            </a:extLst>
          </p:cNvPr>
          <p:cNvSpPr>
            <a:spLocks noGrp="1"/>
          </p:cNvSpPr>
          <p:nvPr>
            <p:ph type="body" sz="quarter" idx="14" hasCustomPrompt="1"/>
          </p:nvPr>
        </p:nvSpPr>
        <p:spPr>
          <a:xfrm>
            <a:off x="6366483" y="1430217"/>
            <a:ext cx="5144384" cy="4489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B3C00296-0936-E30D-B27D-D5C5B2380F7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60168769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Rubrik med punktlista,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4" y="681037"/>
            <a:ext cx="4702630" cy="749179"/>
          </a:xfrm>
          <a:prstGeom prst="rect">
            <a:avLst/>
          </a:prstGeom>
        </p:spPr>
        <p:txBody>
          <a:bodyPr/>
          <a:lstStyle>
            <a:lvl1pPr>
              <a:defRPr sz="4000" b="1">
                <a:solidFill>
                  <a:schemeClr val="tx2"/>
                </a:solidFill>
              </a:defRPr>
            </a:lvl1pPr>
          </a:lstStyle>
          <a:p>
            <a:r>
              <a:rPr lang="sv-SE"/>
              <a:t>Rubrik</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78601" y="1430216"/>
            <a:ext cx="4705162" cy="4224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     </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7">
            <a:extLst>
              <a:ext uri="{FF2B5EF4-FFF2-40B4-BE49-F238E27FC236}">
                <a16:creationId xmlns:a16="http://schemas.microsoft.com/office/drawing/2014/main" id="{F9A64873-7972-3FDA-2639-DB3C47136AB7}"/>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31541176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Rubrik med brödtext,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noAutofit/>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10" name="Platshållare för text 7">
            <a:extLst>
              <a:ext uri="{FF2B5EF4-FFF2-40B4-BE49-F238E27FC236}">
                <a16:creationId xmlns:a16="http://schemas.microsoft.com/office/drawing/2014/main" id="{DB7256E1-D34E-5B73-AAD2-0045A8E2712D}"/>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3358204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Bildtext med punktlista">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D6C9D5E6-7C05-4D29-BCB5-31B6ADA349C1}"/>
              </a:ext>
            </a:extLst>
          </p:cNvPr>
          <p:cNvSpPr>
            <a:spLocks noGrp="1"/>
          </p:cNvSpPr>
          <p:nvPr>
            <p:ph type="title" hasCustomPrompt="1"/>
          </p:nvPr>
        </p:nvSpPr>
        <p:spPr>
          <a:xfrm>
            <a:off x="681134" y="933290"/>
            <a:ext cx="4683968" cy="4991420"/>
          </a:xfrm>
          <a:prstGeom prst="rect">
            <a:avLst/>
          </a:prstGeom>
        </p:spPr>
        <p:txBody>
          <a:bodyPr anchor="ctr" anchorCtr="0"/>
          <a:lstStyle>
            <a:lvl1pPr>
              <a:defRPr sz="4000" b="1">
                <a:solidFill>
                  <a:schemeClr val="bg1"/>
                </a:solidFill>
              </a:defRPr>
            </a:lvl1pPr>
          </a:lstStyle>
          <a:p>
            <a:r>
              <a:rPr lang="sv-SE"/>
              <a:t>Rubrik</a:t>
            </a:r>
          </a:p>
        </p:txBody>
      </p:sp>
      <p:sp>
        <p:nvSpPr>
          <p:cNvPr id="7" name="Platshållare för text 11">
            <a:extLst>
              <a:ext uri="{FF2B5EF4-FFF2-40B4-BE49-F238E27FC236}">
                <a16:creationId xmlns:a16="http://schemas.microsoft.com/office/drawing/2014/main" id="{0407E83E-4AB8-4195-889D-2103C3CCB853}"/>
              </a:ext>
            </a:extLst>
          </p:cNvPr>
          <p:cNvSpPr>
            <a:spLocks noGrp="1"/>
          </p:cNvSpPr>
          <p:nvPr>
            <p:ph type="body" sz="quarter" idx="14" hasCustomPrompt="1"/>
          </p:nvPr>
        </p:nvSpPr>
        <p:spPr>
          <a:xfrm>
            <a:off x="6963217"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08A1C78D-B67A-0697-3A2B-59EB6D6D5F6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260558891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Bildtext med brödtext">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DC4D412-510D-4441-9D04-6249A9C9FBD8}"/>
              </a:ext>
            </a:extLst>
          </p:cNvPr>
          <p:cNvSpPr>
            <a:spLocks noGrp="1"/>
          </p:cNvSpPr>
          <p:nvPr>
            <p:ph type="title" hasCustomPrompt="1"/>
          </p:nvPr>
        </p:nvSpPr>
        <p:spPr>
          <a:xfrm>
            <a:off x="681133" y="933290"/>
            <a:ext cx="4730621" cy="4991420"/>
          </a:xfrm>
          <a:prstGeom prst="rect">
            <a:avLst/>
          </a:prstGeom>
        </p:spPr>
        <p:txBody>
          <a:bodyPr anchor="ctr" anchorCtr="0"/>
          <a:lstStyle>
            <a:lvl1pPr>
              <a:defRPr sz="4000" b="1">
                <a:solidFill>
                  <a:schemeClr val="bg1"/>
                </a:solidFill>
              </a:defRPr>
            </a:lvl1pPr>
          </a:lstStyle>
          <a:p>
            <a:r>
              <a:rPr lang="sv-SE"/>
              <a:t>Rubrik</a:t>
            </a:r>
          </a:p>
        </p:txBody>
      </p:sp>
      <p:sp>
        <p:nvSpPr>
          <p:cNvPr id="8" name="Platshållare för text 3">
            <a:extLst>
              <a:ext uri="{FF2B5EF4-FFF2-40B4-BE49-F238E27FC236}">
                <a16:creationId xmlns:a16="http://schemas.microsoft.com/office/drawing/2014/main" id="{AB380444-1568-4482-9BE3-0FA427F266C6}"/>
              </a:ext>
            </a:extLst>
          </p:cNvPr>
          <p:cNvSpPr>
            <a:spLocks noGrp="1"/>
          </p:cNvSpPr>
          <p:nvPr>
            <p:ph type="body" sz="quarter" idx="12" hasCustomPrompt="1"/>
          </p:nvPr>
        </p:nvSpPr>
        <p:spPr>
          <a:xfrm>
            <a:off x="6877050"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3" name="Platshållare för text 7">
            <a:extLst>
              <a:ext uri="{FF2B5EF4-FFF2-40B4-BE49-F238E27FC236}">
                <a16:creationId xmlns:a16="http://schemas.microsoft.com/office/drawing/2014/main" id="{189144E2-163E-8674-858E-1A630C0BC66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253105233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Rubrik med brödtext,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5" name="Platshållare för bild 7">
            <a:extLst>
              <a:ext uri="{FF2B5EF4-FFF2-40B4-BE49-F238E27FC236}">
                <a16:creationId xmlns:a16="http://schemas.microsoft.com/office/drawing/2014/main" id="{DB2AD1AE-1FEE-1D3F-BA61-1ADAE51BDD0D}"/>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lägga till bild.</a:t>
            </a:r>
          </a:p>
        </p:txBody>
      </p:sp>
    </p:spTree>
    <p:extLst>
      <p:ext uri="{BB962C8B-B14F-4D97-AF65-F5344CB8AC3E}">
        <p14:creationId xmlns:p14="http://schemas.microsoft.com/office/powerpoint/2010/main" val="173698465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Brödtext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10" name="Platshållare för text 3">
            <a:extLst>
              <a:ext uri="{FF2B5EF4-FFF2-40B4-BE49-F238E27FC236}">
                <a16:creationId xmlns:a16="http://schemas.microsoft.com/office/drawing/2014/main" id="{700F276D-869A-4854-AF0E-31F7C04883FA}"/>
              </a:ext>
            </a:extLst>
          </p:cNvPr>
          <p:cNvSpPr>
            <a:spLocks noGrp="1"/>
          </p:cNvSpPr>
          <p:nvPr>
            <p:ph type="body" sz="quarter" idx="13" hasCustomPrompt="1"/>
          </p:nvPr>
        </p:nvSpPr>
        <p:spPr>
          <a:xfrm>
            <a:off x="768079"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2" name="Platshållare för text 7">
            <a:extLst>
              <a:ext uri="{FF2B5EF4-FFF2-40B4-BE49-F238E27FC236}">
                <a16:creationId xmlns:a16="http://schemas.microsoft.com/office/drawing/2014/main" id="{8DB68889-4A63-E490-FE0F-30B566882A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53744097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Punktlista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6" name="Platshållare för text 11">
            <a:extLst>
              <a:ext uri="{FF2B5EF4-FFF2-40B4-BE49-F238E27FC236}">
                <a16:creationId xmlns:a16="http://schemas.microsoft.com/office/drawing/2014/main" id="{DF0BF7B2-3555-4984-B8B0-AD178194E211}"/>
              </a:ext>
            </a:extLst>
          </p:cNvPr>
          <p:cNvSpPr>
            <a:spLocks noGrp="1"/>
          </p:cNvSpPr>
          <p:nvPr>
            <p:ph type="body" sz="quarter" idx="14" hasCustomPrompt="1"/>
          </p:nvPr>
        </p:nvSpPr>
        <p:spPr>
          <a:xfrm>
            <a:off x="768079"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CAAFBDE9-C03C-9E36-00AF-FEE13E6C9C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714318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vå delar - punklisto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6882" y="681037"/>
            <a:ext cx="10820767" cy="749179"/>
          </a:xfrm>
          <a:prstGeom prst="rect">
            <a:avLst/>
          </a:prstGeom>
        </p:spPr>
        <p:txBody>
          <a:bodyPr/>
          <a:lstStyle>
            <a:lvl1pPr>
              <a:defRPr sz="4000" b="1">
                <a:solidFill>
                  <a:schemeClr val="tx2"/>
                </a:solidFill>
              </a:defRPr>
            </a:lvl1pPr>
          </a:lstStyle>
          <a:p>
            <a:r>
              <a:rPr lang="sv-SE"/>
              <a:t>Rubrik</a:t>
            </a:r>
          </a:p>
        </p:txBody>
      </p:sp>
      <p:sp>
        <p:nvSpPr>
          <p:cNvPr id="8" name="Platshållare för text 11">
            <a:extLst>
              <a:ext uri="{FF2B5EF4-FFF2-40B4-BE49-F238E27FC236}">
                <a16:creationId xmlns:a16="http://schemas.microsoft.com/office/drawing/2014/main" id="{08049735-EAA9-4224-A6F1-C07DA9BA1C49}"/>
              </a:ext>
            </a:extLst>
          </p:cNvPr>
          <p:cNvSpPr>
            <a:spLocks noGrp="1"/>
          </p:cNvSpPr>
          <p:nvPr>
            <p:ph type="body" sz="quarter" idx="14" hasCustomPrompt="1"/>
          </p:nvPr>
        </p:nvSpPr>
        <p:spPr>
          <a:xfrm>
            <a:off x="636970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8435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1418204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D1B687DD-CF5D-4B39-8D79-32348BE3CD83}"/>
              </a:ext>
            </a:extLst>
          </p:cNvPr>
          <p:cNvSpPr>
            <a:spLocks noGrp="1"/>
          </p:cNvSpPr>
          <p:nvPr>
            <p:ph type="pic" sz="quarter" idx="10" hasCustomPrompt="1"/>
          </p:nvPr>
        </p:nvSpPr>
        <p:spPr>
          <a:xfrm>
            <a:off x="0" y="0"/>
            <a:ext cx="12192000" cy="6858000"/>
          </a:xfrm>
          <a:prstGeom prst="rect">
            <a:avLst/>
          </a:prstGeom>
        </p:spPr>
        <p:txBody>
          <a:bodyPr/>
          <a:lstStyle>
            <a:lvl1pPr marL="0" indent="0">
              <a:buNone/>
              <a:defRPr/>
            </a:lvl1pPr>
          </a:lstStyle>
          <a:p>
            <a:pPr marL="114687" marR="0" lvl="0" indent="-114687" algn="l" defTabSz="458748" rtl="0" eaLnBrk="1" fontAlgn="auto" latinLnBrk="0" hangingPunct="1">
              <a:lnSpc>
                <a:spcPct val="90000"/>
              </a:lnSpc>
              <a:spcBef>
                <a:spcPts val="502"/>
              </a:spcBef>
              <a:spcAft>
                <a:spcPts val="0"/>
              </a:spcAft>
              <a:buClrTx/>
              <a:buSzTx/>
              <a:buFont typeface="Arial" panose="020B0604020202020204" pitchFamily="34" charset="0"/>
              <a:buChar char="•"/>
              <a:tabLst/>
              <a:defRPr/>
            </a:pPr>
            <a:r>
              <a:rPr lang="sv-SE"/>
              <a:t>Klicka på ikonen för att placera bild</a:t>
            </a:r>
          </a:p>
        </p:txBody>
      </p:sp>
      <p:sp>
        <p:nvSpPr>
          <p:cNvPr id="2" name="Platshållare för text 7">
            <a:extLst>
              <a:ext uri="{FF2B5EF4-FFF2-40B4-BE49-F238E27FC236}">
                <a16:creationId xmlns:a16="http://schemas.microsoft.com/office/drawing/2014/main" id="{7E86F448-EDE0-026B-C124-2146451BE14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57947324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Framsida med bild1">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E1522272-E1A2-AA89-5A5B-EA4E195D7B77}"/>
              </a:ext>
            </a:extLst>
          </p:cNvPr>
          <p:cNvSpPr/>
          <p:nvPr userDrawn="1"/>
        </p:nvSpPr>
        <p:spPr>
          <a:xfrm>
            <a:off x="-1" y="0"/>
            <a:ext cx="813980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675253" y="826477"/>
            <a:ext cx="6745455" cy="4222598"/>
          </a:xfrm>
          <a:prstGeom prst="rect">
            <a:avLst/>
          </a:prstGeom>
        </p:spPr>
        <p:txBody>
          <a:bodyPr anchor="ctr" anchorCtr="0"/>
          <a:lstStyle>
            <a:lvl1pPr>
              <a:defRPr sz="6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6040127"/>
            <a:ext cx="1971202" cy="579764"/>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a:cxnSpLocks/>
          </p:cNvCxnSpPr>
          <p:nvPr userDrawn="1"/>
        </p:nvCxnSpPr>
        <p:spPr>
          <a:xfrm>
            <a:off x="367401" y="5802018"/>
            <a:ext cx="736983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Platshållare för bild 11">
            <a:extLst>
              <a:ext uri="{FF2B5EF4-FFF2-40B4-BE49-F238E27FC236}">
                <a16:creationId xmlns:a16="http://schemas.microsoft.com/office/drawing/2014/main" id="{DB06BCA8-2A40-DCF5-5E32-15CAA019AB4D}"/>
              </a:ext>
            </a:extLst>
          </p:cNvPr>
          <p:cNvSpPr>
            <a:spLocks noGrp="1"/>
          </p:cNvSpPr>
          <p:nvPr>
            <p:ph type="pic" sz="quarter" idx="10" hasCustomPrompt="1"/>
          </p:nvPr>
        </p:nvSpPr>
        <p:spPr>
          <a:xfrm>
            <a:off x="8139113" y="0"/>
            <a:ext cx="4052887" cy="6858000"/>
          </a:xfrm>
          <a:prstGeom prst="rect">
            <a:avLst/>
          </a:prstGeom>
        </p:spPr>
        <p:txBody>
          <a:bodyPr/>
          <a:lstStyle>
            <a:lvl1pPr marL="0" indent="0">
              <a:buNone/>
              <a:defRPr/>
            </a:lvl1pPr>
          </a:lstStyle>
          <a:p>
            <a:r>
              <a:rPr lang="sv-SE"/>
              <a:t>Klicka på ikonen för att placera bild</a:t>
            </a:r>
          </a:p>
        </p:txBody>
      </p:sp>
    </p:spTree>
    <p:extLst>
      <p:ext uri="{BB962C8B-B14F-4D97-AF65-F5344CB8AC3E}">
        <p14:creationId xmlns:p14="http://schemas.microsoft.com/office/powerpoint/2010/main" val="345213895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Framsida">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847531" y="1306777"/>
            <a:ext cx="10515600" cy="2122223"/>
          </a:xfrm>
          <a:prstGeom prst="rect">
            <a:avLst/>
          </a:prstGeom>
        </p:spPr>
        <p:txBody>
          <a:bodyPr anchor="b" anchorCtr="0"/>
          <a:lstStyle>
            <a:lvl1pPr>
              <a:defRPr sz="8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5804236"/>
            <a:ext cx="2674379" cy="786581"/>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p:nvPr userDrawn="1"/>
        </p:nvCxnSpPr>
        <p:spPr>
          <a:xfrm>
            <a:off x="367401" y="5523722"/>
            <a:ext cx="11435823"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169832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C185865E-05CE-450F-AAF7-BB4991C2C8E8}"/>
              </a:ext>
            </a:extLst>
          </p:cNvPr>
          <p:cNvSpPr>
            <a:spLocks noGrp="1"/>
          </p:cNvSpPr>
          <p:nvPr>
            <p:ph type="title" hasCustomPrompt="1"/>
          </p:nvPr>
        </p:nvSpPr>
        <p:spPr>
          <a:xfrm>
            <a:off x="847531" y="2144375"/>
            <a:ext cx="10476961" cy="2116341"/>
          </a:xfrm>
          <a:prstGeom prst="rect">
            <a:avLst/>
          </a:prstGeom>
        </p:spPr>
        <p:txBody>
          <a:bodyPr anchor="ctr" anchorCtr="0">
            <a:normAutofit/>
          </a:bodyPr>
          <a:lstStyle>
            <a:lvl1pPr>
              <a:defRPr sz="8000" b="1">
                <a:solidFill>
                  <a:schemeClr val="tx1"/>
                </a:solidFill>
              </a:defRPr>
            </a:lvl1pPr>
          </a:lstStyle>
          <a:p>
            <a:r>
              <a:rPr lang="sv-SE"/>
              <a:t>Kapitel</a:t>
            </a:r>
          </a:p>
        </p:txBody>
      </p:sp>
      <p:sp>
        <p:nvSpPr>
          <p:cNvPr id="9" name="Platshållare för text 7">
            <a:extLst>
              <a:ext uri="{FF2B5EF4-FFF2-40B4-BE49-F238E27FC236}">
                <a16:creationId xmlns:a16="http://schemas.microsoft.com/office/drawing/2014/main" id="{8513BD34-85F6-47B6-B160-88EBB434FC11}"/>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t>Kalmar kommun</a:t>
            </a:r>
          </a:p>
        </p:txBody>
      </p:sp>
    </p:spTree>
    <p:extLst>
      <p:ext uri="{BB962C8B-B14F-4D97-AF65-F5344CB8AC3E}">
        <p14:creationId xmlns:p14="http://schemas.microsoft.com/office/powerpoint/2010/main" val="494494809"/>
      </p:ext>
    </p:extLst>
  </p:cSld>
  <p:clrMapOvr>
    <a:overrideClrMapping bg1="dk1" tx1="lt1" bg2="dk2" tx2="lt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Rubrik med brödtext">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10659334" cy="4489730"/>
          </a:xfrm>
          <a:prstGeom prst="rect">
            <a:avLst/>
          </a:prstGeom>
        </p:spPr>
        <p:txBody>
          <a:bodyPr anchor="t" anchorCtr="0"/>
          <a:lstStyle>
            <a:lvl1pPr marL="0" indent="0">
              <a:buFontTx/>
              <a:buNone/>
              <a:defRPr sz="2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659334" cy="749178"/>
          </a:xfrm>
          <a:prstGeom prst="rect">
            <a:avLst/>
          </a:prstGeom>
        </p:spPr>
        <p:txBody>
          <a:bodyPr/>
          <a:lstStyle>
            <a:lvl1pPr>
              <a:defRPr sz="4000" b="1">
                <a:solidFill>
                  <a:schemeClr val="tx2"/>
                </a:solidFill>
              </a:defRPr>
            </a:lvl1pPr>
          </a:lstStyle>
          <a:p>
            <a:r>
              <a:rPr lang="sv-SE"/>
              <a:t>Rubrik</a:t>
            </a:r>
          </a:p>
        </p:txBody>
      </p:sp>
      <p:sp>
        <p:nvSpPr>
          <p:cNvPr id="2" name="Platshållare för text 7">
            <a:extLst>
              <a:ext uri="{FF2B5EF4-FFF2-40B4-BE49-F238E27FC236}">
                <a16:creationId xmlns:a16="http://schemas.microsoft.com/office/drawing/2014/main" id="{4C20A54F-ADB3-D99D-8B33-6D20B8EFD48C}"/>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40492394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Brödtext">
    <p:spTree>
      <p:nvGrpSpPr>
        <p:cNvPr id="1" name=""/>
        <p:cNvGrpSpPr/>
        <p:nvPr/>
      </p:nvGrpSpPr>
      <p:grpSpPr>
        <a:xfrm>
          <a:off x="0" y="0"/>
          <a:ext cx="0" cy="0"/>
          <a:chOff x="0" y="0"/>
          <a:chExt cx="0" cy="0"/>
        </a:xfrm>
      </p:grpSpPr>
      <p:sp>
        <p:nvSpPr>
          <p:cNvPr id="11" name="Platshållare för text 10">
            <a:extLst>
              <a:ext uri="{FF2B5EF4-FFF2-40B4-BE49-F238E27FC236}">
                <a16:creationId xmlns:a16="http://schemas.microsoft.com/office/drawing/2014/main" id="{FAA9DCCD-85EA-4ADD-BF1F-91327E4DB3F7}"/>
              </a:ext>
            </a:extLst>
          </p:cNvPr>
          <p:cNvSpPr>
            <a:spLocks noGrp="1"/>
          </p:cNvSpPr>
          <p:nvPr>
            <p:ph type="body" sz="quarter" idx="11" hasCustomPrompt="1"/>
          </p:nvPr>
        </p:nvSpPr>
        <p:spPr>
          <a:xfrm>
            <a:off x="681133" y="1188720"/>
            <a:ext cx="10755130" cy="4190676"/>
          </a:xfrm>
          <a:prstGeom prst="rect">
            <a:avLst/>
          </a:prstGeom>
        </p:spPr>
        <p:txBody>
          <a:bodyPr anchor="ctr" anchorCtr="0"/>
          <a:lstStyle>
            <a:lvl1pPr marL="0" indent="0">
              <a:buFontTx/>
              <a:buNone/>
              <a:defRPr sz="2800"/>
            </a:lvl1pPr>
          </a:lstStyle>
          <a:p>
            <a:pPr lvl="0"/>
            <a:r>
              <a:rPr lang="sv-SE"/>
              <a:t>Brödtext</a:t>
            </a:r>
          </a:p>
        </p:txBody>
      </p:sp>
      <p:sp>
        <p:nvSpPr>
          <p:cNvPr id="2" name="Platshållare för text 7">
            <a:extLst>
              <a:ext uri="{FF2B5EF4-FFF2-40B4-BE49-F238E27FC236}">
                <a16:creationId xmlns:a16="http://schemas.microsoft.com/office/drawing/2014/main" id="{100A05B3-565F-1917-DE5C-13B015CC9C2D}"/>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34861796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Två delar - punklisto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6882" y="681037"/>
            <a:ext cx="10820767" cy="749179"/>
          </a:xfrm>
          <a:prstGeom prst="rect">
            <a:avLst/>
          </a:prstGeom>
        </p:spPr>
        <p:txBody>
          <a:bodyPr/>
          <a:lstStyle>
            <a:lvl1pPr>
              <a:defRPr sz="4000" b="1">
                <a:solidFill>
                  <a:schemeClr val="tx2"/>
                </a:solidFill>
              </a:defRPr>
            </a:lvl1pPr>
          </a:lstStyle>
          <a:p>
            <a:r>
              <a:rPr lang="sv-SE"/>
              <a:t>Rubrik</a:t>
            </a:r>
          </a:p>
        </p:txBody>
      </p:sp>
      <p:sp>
        <p:nvSpPr>
          <p:cNvPr id="8" name="Platshållare för text 11">
            <a:extLst>
              <a:ext uri="{FF2B5EF4-FFF2-40B4-BE49-F238E27FC236}">
                <a16:creationId xmlns:a16="http://schemas.microsoft.com/office/drawing/2014/main" id="{08049735-EAA9-4224-A6F1-C07DA9BA1C49}"/>
              </a:ext>
            </a:extLst>
          </p:cNvPr>
          <p:cNvSpPr>
            <a:spLocks noGrp="1"/>
          </p:cNvSpPr>
          <p:nvPr>
            <p:ph type="body" sz="quarter" idx="14" hasCustomPrompt="1"/>
          </p:nvPr>
        </p:nvSpPr>
        <p:spPr>
          <a:xfrm>
            <a:off x="636970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8435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15449678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Brödtext med punklista">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5137952" cy="4489730"/>
          </a:xfrm>
          <a:prstGeom prst="rect">
            <a:avLst/>
          </a:prstGeom>
        </p:spPr>
        <p:txBody>
          <a:bodyPr anchor="t" anchorCtr="0"/>
          <a:lstStyle>
            <a:lvl1pPr marL="0" indent="0">
              <a:buFontTx/>
              <a:buNone/>
              <a:defRPr sz="1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829734" cy="749178"/>
          </a:xfrm>
          <a:prstGeom prst="rect">
            <a:avLst/>
          </a:prstGeom>
        </p:spPr>
        <p:txBody>
          <a:bodyPr/>
          <a:lstStyle>
            <a:lvl1pPr>
              <a:defRPr sz="4000" b="1">
                <a:solidFill>
                  <a:schemeClr val="tx2"/>
                </a:solidFill>
              </a:defRPr>
            </a:lvl1pPr>
          </a:lstStyle>
          <a:p>
            <a:r>
              <a:rPr lang="sv-SE"/>
              <a:t>Rubrik</a:t>
            </a:r>
          </a:p>
        </p:txBody>
      </p:sp>
      <p:sp>
        <p:nvSpPr>
          <p:cNvPr id="13" name="Platshållare för text 11">
            <a:extLst>
              <a:ext uri="{FF2B5EF4-FFF2-40B4-BE49-F238E27FC236}">
                <a16:creationId xmlns:a16="http://schemas.microsoft.com/office/drawing/2014/main" id="{57846532-6910-41FD-B824-BD530861C9A7}"/>
              </a:ext>
            </a:extLst>
          </p:cNvPr>
          <p:cNvSpPr>
            <a:spLocks noGrp="1"/>
          </p:cNvSpPr>
          <p:nvPr>
            <p:ph type="body" sz="quarter" idx="14" hasCustomPrompt="1"/>
          </p:nvPr>
        </p:nvSpPr>
        <p:spPr>
          <a:xfrm>
            <a:off x="6366483" y="1430217"/>
            <a:ext cx="5144384" cy="4489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B3C00296-0936-E30D-B27D-D5C5B2380F7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76687552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Rubrik med punktlista,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4" y="681037"/>
            <a:ext cx="4702630" cy="749179"/>
          </a:xfrm>
          <a:prstGeom prst="rect">
            <a:avLst/>
          </a:prstGeom>
        </p:spPr>
        <p:txBody>
          <a:bodyPr/>
          <a:lstStyle>
            <a:lvl1pPr>
              <a:defRPr sz="4000" b="1">
                <a:solidFill>
                  <a:schemeClr val="tx2"/>
                </a:solidFill>
              </a:defRPr>
            </a:lvl1pPr>
          </a:lstStyle>
          <a:p>
            <a:r>
              <a:rPr lang="sv-SE"/>
              <a:t>Rubrik</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78601" y="1430216"/>
            <a:ext cx="4705162" cy="4224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     </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7">
            <a:extLst>
              <a:ext uri="{FF2B5EF4-FFF2-40B4-BE49-F238E27FC236}">
                <a16:creationId xmlns:a16="http://schemas.microsoft.com/office/drawing/2014/main" id="{F9A64873-7972-3FDA-2639-DB3C47136AB7}"/>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327348939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Rubrik med brödtext,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noAutofit/>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10" name="Platshållare för text 7">
            <a:extLst>
              <a:ext uri="{FF2B5EF4-FFF2-40B4-BE49-F238E27FC236}">
                <a16:creationId xmlns:a16="http://schemas.microsoft.com/office/drawing/2014/main" id="{DB7256E1-D34E-5B73-AAD2-0045A8E2712D}"/>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74911105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rödtext med punklista">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5137952" cy="4489730"/>
          </a:xfrm>
          <a:prstGeom prst="rect">
            <a:avLst/>
          </a:prstGeom>
        </p:spPr>
        <p:txBody>
          <a:bodyPr anchor="t" anchorCtr="0"/>
          <a:lstStyle>
            <a:lvl1pPr marL="0" indent="0">
              <a:buFontTx/>
              <a:buNone/>
              <a:defRPr sz="1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829734" cy="749178"/>
          </a:xfrm>
          <a:prstGeom prst="rect">
            <a:avLst/>
          </a:prstGeom>
        </p:spPr>
        <p:txBody>
          <a:bodyPr/>
          <a:lstStyle>
            <a:lvl1pPr>
              <a:defRPr sz="4000" b="1">
                <a:solidFill>
                  <a:schemeClr val="tx2"/>
                </a:solidFill>
              </a:defRPr>
            </a:lvl1pPr>
          </a:lstStyle>
          <a:p>
            <a:r>
              <a:rPr lang="sv-SE"/>
              <a:t>Rubrik</a:t>
            </a:r>
          </a:p>
        </p:txBody>
      </p:sp>
      <p:sp>
        <p:nvSpPr>
          <p:cNvPr id="13" name="Platshållare för text 11">
            <a:extLst>
              <a:ext uri="{FF2B5EF4-FFF2-40B4-BE49-F238E27FC236}">
                <a16:creationId xmlns:a16="http://schemas.microsoft.com/office/drawing/2014/main" id="{57846532-6910-41FD-B824-BD530861C9A7}"/>
              </a:ext>
            </a:extLst>
          </p:cNvPr>
          <p:cNvSpPr>
            <a:spLocks noGrp="1"/>
          </p:cNvSpPr>
          <p:nvPr>
            <p:ph type="body" sz="quarter" idx="14" hasCustomPrompt="1"/>
          </p:nvPr>
        </p:nvSpPr>
        <p:spPr>
          <a:xfrm>
            <a:off x="6366483" y="1430217"/>
            <a:ext cx="5144384" cy="4489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B3C00296-0936-E30D-B27D-D5C5B2380F7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23807323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Bildtext med punktlista">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D6C9D5E6-7C05-4D29-BCB5-31B6ADA349C1}"/>
              </a:ext>
            </a:extLst>
          </p:cNvPr>
          <p:cNvSpPr>
            <a:spLocks noGrp="1"/>
          </p:cNvSpPr>
          <p:nvPr>
            <p:ph type="title" hasCustomPrompt="1"/>
          </p:nvPr>
        </p:nvSpPr>
        <p:spPr>
          <a:xfrm>
            <a:off x="681134" y="933290"/>
            <a:ext cx="4683968" cy="4991420"/>
          </a:xfrm>
          <a:prstGeom prst="rect">
            <a:avLst/>
          </a:prstGeom>
        </p:spPr>
        <p:txBody>
          <a:bodyPr anchor="ctr" anchorCtr="0"/>
          <a:lstStyle>
            <a:lvl1pPr>
              <a:defRPr sz="4000" b="1">
                <a:solidFill>
                  <a:schemeClr val="bg1"/>
                </a:solidFill>
              </a:defRPr>
            </a:lvl1pPr>
          </a:lstStyle>
          <a:p>
            <a:r>
              <a:rPr lang="sv-SE"/>
              <a:t>Rubrik</a:t>
            </a:r>
          </a:p>
        </p:txBody>
      </p:sp>
      <p:sp>
        <p:nvSpPr>
          <p:cNvPr id="7" name="Platshållare för text 11">
            <a:extLst>
              <a:ext uri="{FF2B5EF4-FFF2-40B4-BE49-F238E27FC236}">
                <a16:creationId xmlns:a16="http://schemas.microsoft.com/office/drawing/2014/main" id="{0407E83E-4AB8-4195-889D-2103C3CCB853}"/>
              </a:ext>
            </a:extLst>
          </p:cNvPr>
          <p:cNvSpPr>
            <a:spLocks noGrp="1"/>
          </p:cNvSpPr>
          <p:nvPr>
            <p:ph type="body" sz="quarter" idx="14" hasCustomPrompt="1"/>
          </p:nvPr>
        </p:nvSpPr>
        <p:spPr>
          <a:xfrm>
            <a:off x="6963217"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08A1C78D-B67A-0697-3A2B-59EB6D6D5F6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377183424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Bildtext med brödtext">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DC4D412-510D-4441-9D04-6249A9C9FBD8}"/>
              </a:ext>
            </a:extLst>
          </p:cNvPr>
          <p:cNvSpPr>
            <a:spLocks noGrp="1"/>
          </p:cNvSpPr>
          <p:nvPr>
            <p:ph type="title" hasCustomPrompt="1"/>
          </p:nvPr>
        </p:nvSpPr>
        <p:spPr>
          <a:xfrm>
            <a:off x="681133" y="933290"/>
            <a:ext cx="4730621" cy="4991420"/>
          </a:xfrm>
          <a:prstGeom prst="rect">
            <a:avLst/>
          </a:prstGeom>
        </p:spPr>
        <p:txBody>
          <a:bodyPr anchor="ctr" anchorCtr="0"/>
          <a:lstStyle>
            <a:lvl1pPr>
              <a:defRPr sz="4000" b="1">
                <a:solidFill>
                  <a:schemeClr val="bg1"/>
                </a:solidFill>
              </a:defRPr>
            </a:lvl1pPr>
          </a:lstStyle>
          <a:p>
            <a:r>
              <a:rPr lang="sv-SE"/>
              <a:t>Rubrik</a:t>
            </a:r>
          </a:p>
        </p:txBody>
      </p:sp>
      <p:sp>
        <p:nvSpPr>
          <p:cNvPr id="8" name="Platshållare för text 3">
            <a:extLst>
              <a:ext uri="{FF2B5EF4-FFF2-40B4-BE49-F238E27FC236}">
                <a16:creationId xmlns:a16="http://schemas.microsoft.com/office/drawing/2014/main" id="{AB380444-1568-4482-9BE3-0FA427F266C6}"/>
              </a:ext>
            </a:extLst>
          </p:cNvPr>
          <p:cNvSpPr>
            <a:spLocks noGrp="1"/>
          </p:cNvSpPr>
          <p:nvPr>
            <p:ph type="body" sz="quarter" idx="12" hasCustomPrompt="1"/>
          </p:nvPr>
        </p:nvSpPr>
        <p:spPr>
          <a:xfrm>
            <a:off x="6877050"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3" name="Platshållare för text 7">
            <a:extLst>
              <a:ext uri="{FF2B5EF4-FFF2-40B4-BE49-F238E27FC236}">
                <a16:creationId xmlns:a16="http://schemas.microsoft.com/office/drawing/2014/main" id="{189144E2-163E-8674-858E-1A630C0BC66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330748554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Rubrik med brödtext,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5" name="Platshållare för bild 7">
            <a:extLst>
              <a:ext uri="{FF2B5EF4-FFF2-40B4-BE49-F238E27FC236}">
                <a16:creationId xmlns:a16="http://schemas.microsoft.com/office/drawing/2014/main" id="{DB2AD1AE-1FEE-1D3F-BA61-1ADAE51BDD0D}"/>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lägga till bild.</a:t>
            </a:r>
          </a:p>
        </p:txBody>
      </p:sp>
    </p:spTree>
    <p:extLst>
      <p:ext uri="{BB962C8B-B14F-4D97-AF65-F5344CB8AC3E}">
        <p14:creationId xmlns:p14="http://schemas.microsoft.com/office/powerpoint/2010/main" val="107427249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Brödtext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10" name="Platshållare för text 3">
            <a:extLst>
              <a:ext uri="{FF2B5EF4-FFF2-40B4-BE49-F238E27FC236}">
                <a16:creationId xmlns:a16="http://schemas.microsoft.com/office/drawing/2014/main" id="{700F276D-869A-4854-AF0E-31F7C04883FA}"/>
              </a:ext>
            </a:extLst>
          </p:cNvPr>
          <p:cNvSpPr>
            <a:spLocks noGrp="1"/>
          </p:cNvSpPr>
          <p:nvPr>
            <p:ph type="body" sz="quarter" idx="13" hasCustomPrompt="1"/>
          </p:nvPr>
        </p:nvSpPr>
        <p:spPr>
          <a:xfrm>
            <a:off x="768079"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2" name="Platshållare för text 7">
            <a:extLst>
              <a:ext uri="{FF2B5EF4-FFF2-40B4-BE49-F238E27FC236}">
                <a16:creationId xmlns:a16="http://schemas.microsoft.com/office/drawing/2014/main" id="{8DB68889-4A63-E490-FE0F-30B566882A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47963240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Punktlista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6" name="Platshållare för text 11">
            <a:extLst>
              <a:ext uri="{FF2B5EF4-FFF2-40B4-BE49-F238E27FC236}">
                <a16:creationId xmlns:a16="http://schemas.microsoft.com/office/drawing/2014/main" id="{DF0BF7B2-3555-4984-B8B0-AD178194E211}"/>
              </a:ext>
            </a:extLst>
          </p:cNvPr>
          <p:cNvSpPr>
            <a:spLocks noGrp="1"/>
          </p:cNvSpPr>
          <p:nvPr>
            <p:ph type="body" sz="quarter" idx="14" hasCustomPrompt="1"/>
          </p:nvPr>
        </p:nvSpPr>
        <p:spPr>
          <a:xfrm>
            <a:off x="768079"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CAAFBDE9-C03C-9E36-00AF-FEE13E6C9C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735141333"/>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D1B687DD-CF5D-4B39-8D79-32348BE3CD83}"/>
              </a:ext>
            </a:extLst>
          </p:cNvPr>
          <p:cNvSpPr>
            <a:spLocks noGrp="1"/>
          </p:cNvSpPr>
          <p:nvPr>
            <p:ph type="pic" sz="quarter" idx="10" hasCustomPrompt="1"/>
          </p:nvPr>
        </p:nvSpPr>
        <p:spPr>
          <a:xfrm>
            <a:off x="0" y="0"/>
            <a:ext cx="12192000" cy="6858000"/>
          </a:xfrm>
          <a:prstGeom prst="rect">
            <a:avLst/>
          </a:prstGeom>
        </p:spPr>
        <p:txBody>
          <a:bodyPr/>
          <a:lstStyle>
            <a:lvl1pPr marL="0" indent="0">
              <a:buNone/>
              <a:defRPr/>
            </a:lvl1pPr>
          </a:lstStyle>
          <a:p>
            <a:pPr marL="114687" marR="0" lvl="0" indent="-114687" algn="l" defTabSz="458748" rtl="0" eaLnBrk="1" fontAlgn="auto" latinLnBrk="0" hangingPunct="1">
              <a:lnSpc>
                <a:spcPct val="90000"/>
              </a:lnSpc>
              <a:spcBef>
                <a:spcPts val="502"/>
              </a:spcBef>
              <a:spcAft>
                <a:spcPts val="0"/>
              </a:spcAft>
              <a:buClrTx/>
              <a:buSzTx/>
              <a:buFont typeface="Arial" panose="020B0604020202020204" pitchFamily="34" charset="0"/>
              <a:buChar char="•"/>
              <a:tabLst/>
              <a:defRPr/>
            </a:pPr>
            <a:r>
              <a:rPr lang="sv-SE"/>
              <a:t>Klicka på ikonen för att placera bild</a:t>
            </a:r>
          </a:p>
        </p:txBody>
      </p:sp>
      <p:sp>
        <p:nvSpPr>
          <p:cNvPr id="2" name="Platshållare för text 7">
            <a:extLst>
              <a:ext uri="{FF2B5EF4-FFF2-40B4-BE49-F238E27FC236}">
                <a16:creationId xmlns:a16="http://schemas.microsoft.com/office/drawing/2014/main" id="{7E86F448-EDE0-026B-C124-2146451BE14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62384886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Framsida med bild1">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E1522272-E1A2-AA89-5A5B-EA4E195D7B77}"/>
              </a:ext>
            </a:extLst>
          </p:cNvPr>
          <p:cNvSpPr/>
          <p:nvPr userDrawn="1"/>
        </p:nvSpPr>
        <p:spPr>
          <a:xfrm>
            <a:off x="-1" y="0"/>
            <a:ext cx="8139805"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675253" y="826477"/>
            <a:ext cx="6745455" cy="4222598"/>
          </a:xfrm>
          <a:prstGeom prst="rect">
            <a:avLst/>
          </a:prstGeom>
        </p:spPr>
        <p:txBody>
          <a:bodyPr anchor="ctr" anchorCtr="0"/>
          <a:lstStyle>
            <a:lvl1pPr>
              <a:defRPr sz="6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6040127"/>
            <a:ext cx="1971202" cy="579764"/>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a:cxnSpLocks/>
          </p:cNvCxnSpPr>
          <p:nvPr userDrawn="1"/>
        </p:nvCxnSpPr>
        <p:spPr>
          <a:xfrm>
            <a:off x="367401" y="5802018"/>
            <a:ext cx="736983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Platshållare för bild 11">
            <a:extLst>
              <a:ext uri="{FF2B5EF4-FFF2-40B4-BE49-F238E27FC236}">
                <a16:creationId xmlns:a16="http://schemas.microsoft.com/office/drawing/2014/main" id="{DB06BCA8-2A40-DCF5-5E32-15CAA019AB4D}"/>
              </a:ext>
            </a:extLst>
          </p:cNvPr>
          <p:cNvSpPr>
            <a:spLocks noGrp="1"/>
          </p:cNvSpPr>
          <p:nvPr>
            <p:ph type="pic" sz="quarter" idx="10" hasCustomPrompt="1"/>
          </p:nvPr>
        </p:nvSpPr>
        <p:spPr>
          <a:xfrm>
            <a:off x="8139113" y="0"/>
            <a:ext cx="4052887" cy="6858000"/>
          </a:xfrm>
          <a:prstGeom prst="rect">
            <a:avLst/>
          </a:prstGeom>
        </p:spPr>
        <p:txBody>
          <a:bodyPr/>
          <a:lstStyle>
            <a:lvl1pPr marL="0" indent="0">
              <a:buNone/>
              <a:defRPr/>
            </a:lvl1pPr>
          </a:lstStyle>
          <a:p>
            <a:r>
              <a:rPr lang="sv-SE"/>
              <a:t>Klicka på ikonen för att placera bild</a:t>
            </a:r>
          </a:p>
        </p:txBody>
      </p:sp>
    </p:spTree>
    <p:extLst>
      <p:ext uri="{BB962C8B-B14F-4D97-AF65-F5344CB8AC3E}">
        <p14:creationId xmlns:p14="http://schemas.microsoft.com/office/powerpoint/2010/main" val="89866102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Framsida">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847531" y="1306777"/>
            <a:ext cx="10515600" cy="2122223"/>
          </a:xfrm>
          <a:prstGeom prst="rect">
            <a:avLst/>
          </a:prstGeom>
        </p:spPr>
        <p:txBody>
          <a:bodyPr anchor="b" anchorCtr="0"/>
          <a:lstStyle>
            <a:lvl1pPr>
              <a:defRPr sz="8000" b="1">
                <a:solidFill>
                  <a:schemeClr val="bg1"/>
                </a:solidFill>
              </a:defRPr>
            </a:lvl1pPr>
          </a:lstStyle>
          <a:p>
            <a:r>
              <a:rPr lang="sv-SE"/>
              <a:t>Rubrik</a:t>
            </a:r>
          </a:p>
        </p:txBody>
      </p:sp>
      <p:pic>
        <p:nvPicPr>
          <p:cNvPr id="4" name="Bildobjekt 3" descr="En bild som visar text&#10;&#10;Automatiskt genererad beskrivning">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401" y="5804236"/>
            <a:ext cx="2674379" cy="786581"/>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p:nvPr userDrawn="1"/>
        </p:nvCxnSpPr>
        <p:spPr>
          <a:xfrm>
            <a:off x="367401" y="5523722"/>
            <a:ext cx="11435823"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5291644"/>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C185865E-05CE-450F-AAF7-BB4991C2C8E8}"/>
              </a:ext>
            </a:extLst>
          </p:cNvPr>
          <p:cNvSpPr>
            <a:spLocks noGrp="1"/>
          </p:cNvSpPr>
          <p:nvPr>
            <p:ph type="title" hasCustomPrompt="1"/>
          </p:nvPr>
        </p:nvSpPr>
        <p:spPr>
          <a:xfrm>
            <a:off x="847531" y="2144375"/>
            <a:ext cx="10476961" cy="2116341"/>
          </a:xfrm>
          <a:prstGeom prst="rect">
            <a:avLst/>
          </a:prstGeom>
        </p:spPr>
        <p:txBody>
          <a:bodyPr anchor="ctr" anchorCtr="0">
            <a:normAutofit/>
          </a:bodyPr>
          <a:lstStyle>
            <a:lvl1pPr>
              <a:defRPr sz="8000" b="1">
                <a:solidFill>
                  <a:schemeClr val="tx1"/>
                </a:solidFill>
              </a:defRPr>
            </a:lvl1pPr>
          </a:lstStyle>
          <a:p>
            <a:r>
              <a:rPr lang="sv-SE"/>
              <a:t>Kapitel</a:t>
            </a:r>
          </a:p>
        </p:txBody>
      </p:sp>
      <p:sp>
        <p:nvSpPr>
          <p:cNvPr id="9" name="Platshållare för text 7">
            <a:extLst>
              <a:ext uri="{FF2B5EF4-FFF2-40B4-BE49-F238E27FC236}">
                <a16:creationId xmlns:a16="http://schemas.microsoft.com/office/drawing/2014/main" id="{8513BD34-85F6-47B6-B160-88EBB434FC11}"/>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t>Kalmar kommun</a:t>
            </a:r>
          </a:p>
        </p:txBody>
      </p:sp>
    </p:spTree>
    <p:extLst>
      <p:ext uri="{BB962C8B-B14F-4D97-AF65-F5344CB8AC3E}">
        <p14:creationId xmlns:p14="http://schemas.microsoft.com/office/powerpoint/2010/main" val="1949215306"/>
      </p:ext>
    </p:extLst>
  </p:cSld>
  <p:clrMapOvr>
    <a:overrideClrMapping bg1="dk1" tx1="lt1" bg2="dk2" tx2="lt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Rubrik med brödtext">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10659334" cy="4489730"/>
          </a:xfrm>
          <a:prstGeom prst="rect">
            <a:avLst/>
          </a:prstGeom>
        </p:spPr>
        <p:txBody>
          <a:bodyPr anchor="t" anchorCtr="0"/>
          <a:lstStyle>
            <a:lvl1pPr marL="0" indent="0">
              <a:buFontTx/>
              <a:buNone/>
              <a:defRPr sz="2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659334" cy="749178"/>
          </a:xfrm>
          <a:prstGeom prst="rect">
            <a:avLst/>
          </a:prstGeom>
        </p:spPr>
        <p:txBody>
          <a:bodyPr/>
          <a:lstStyle>
            <a:lvl1pPr>
              <a:defRPr sz="4000" b="1">
                <a:solidFill>
                  <a:schemeClr val="tx2"/>
                </a:solidFill>
              </a:defRPr>
            </a:lvl1pPr>
          </a:lstStyle>
          <a:p>
            <a:r>
              <a:rPr lang="sv-SE"/>
              <a:t>Rubrik</a:t>
            </a:r>
          </a:p>
        </p:txBody>
      </p:sp>
      <p:sp>
        <p:nvSpPr>
          <p:cNvPr id="2" name="Platshållare för text 7">
            <a:extLst>
              <a:ext uri="{FF2B5EF4-FFF2-40B4-BE49-F238E27FC236}">
                <a16:creationId xmlns:a16="http://schemas.microsoft.com/office/drawing/2014/main" id="{4C20A54F-ADB3-D99D-8B33-6D20B8EFD48C}"/>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4002972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med punktlista,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4" y="681037"/>
            <a:ext cx="4702630" cy="749179"/>
          </a:xfrm>
          <a:prstGeom prst="rect">
            <a:avLst/>
          </a:prstGeom>
        </p:spPr>
        <p:txBody>
          <a:bodyPr/>
          <a:lstStyle>
            <a:lvl1pPr>
              <a:defRPr sz="4000" b="1">
                <a:solidFill>
                  <a:schemeClr val="tx2"/>
                </a:solidFill>
              </a:defRPr>
            </a:lvl1pPr>
          </a:lstStyle>
          <a:p>
            <a:r>
              <a:rPr lang="sv-SE"/>
              <a:t>Rubrik</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78601" y="1430216"/>
            <a:ext cx="4705162" cy="4224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     </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7">
            <a:extLst>
              <a:ext uri="{FF2B5EF4-FFF2-40B4-BE49-F238E27FC236}">
                <a16:creationId xmlns:a16="http://schemas.microsoft.com/office/drawing/2014/main" id="{F9A64873-7972-3FDA-2639-DB3C47136AB7}"/>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19691232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Brödtext">
    <p:spTree>
      <p:nvGrpSpPr>
        <p:cNvPr id="1" name=""/>
        <p:cNvGrpSpPr/>
        <p:nvPr/>
      </p:nvGrpSpPr>
      <p:grpSpPr>
        <a:xfrm>
          <a:off x="0" y="0"/>
          <a:ext cx="0" cy="0"/>
          <a:chOff x="0" y="0"/>
          <a:chExt cx="0" cy="0"/>
        </a:xfrm>
      </p:grpSpPr>
      <p:sp>
        <p:nvSpPr>
          <p:cNvPr id="11" name="Platshållare för text 10">
            <a:extLst>
              <a:ext uri="{FF2B5EF4-FFF2-40B4-BE49-F238E27FC236}">
                <a16:creationId xmlns:a16="http://schemas.microsoft.com/office/drawing/2014/main" id="{FAA9DCCD-85EA-4ADD-BF1F-91327E4DB3F7}"/>
              </a:ext>
            </a:extLst>
          </p:cNvPr>
          <p:cNvSpPr>
            <a:spLocks noGrp="1"/>
          </p:cNvSpPr>
          <p:nvPr>
            <p:ph type="body" sz="quarter" idx="11" hasCustomPrompt="1"/>
          </p:nvPr>
        </p:nvSpPr>
        <p:spPr>
          <a:xfrm>
            <a:off x="681133" y="1188720"/>
            <a:ext cx="10755130" cy="4190676"/>
          </a:xfrm>
          <a:prstGeom prst="rect">
            <a:avLst/>
          </a:prstGeom>
        </p:spPr>
        <p:txBody>
          <a:bodyPr anchor="ctr" anchorCtr="0"/>
          <a:lstStyle>
            <a:lvl1pPr marL="0" indent="0">
              <a:buFontTx/>
              <a:buNone/>
              <a:defRPr sz="2800"/>
            </a:lvl1pPr>
          </a:lstStyle>
          <a:p>
            <a:pPr lvl="0"/>
            <a:r>
              <a:rPr lang="sv-SE"/>
              <a:t>Brödtext</a:t>
            </a:r>
          </a:p>
        </p:txBody>
      </p:sp>
      <p:sp>
        <p:nvSpPr>
          <p:cNvPr id="2" name="Platshållare för text 7">
            <a:extLst>
              <a:ext uri="{FF2B5EF4-FFF2-40B4-BE49-F238E27FC236}">
                <a16:creationId xmlns:a16="http://schemas.microsoft.com/office/drawing/2014/main" id="{100A05B3-565F-1917-DE5C-13B015CC9C2D}"/>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31505257"/>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Två delar - punklisto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6882" y="681037"/>
            <a:ext cx="10820767" cy="749179"/>
          </a:xfrm>
          <a:prstGeom prst="rect">
            <a:avLst/>
          </a:prstGeom>
        </p:spPr>
        <p:txBody>
          <a:bodyPr/>
          <a:lstStyle>
            <a:lvl1pPr>
              <a:defRPr sz="4000" b="1">
                <a:solidFill>
                  <a:schemeClr val="tx2"/>
                </a:solidFill>
              </a:defRPr>
            </a:lvl1pPr>
          </a:lstStyle>
          <a:p>
            <a:r>
              <a:rPr lang="sv-SE"/>
              <a:t>Rubrik</a:t>
            </a:r>
          </a:p>
        </p:txBody>
      </p:sp>
      <p:sp>
        <p:nvSpPr>
          <p:cNvPr id="8" name="Platshållare för text 11">
            <a:extLst>
              <a:ext uri="{FF2B5EF4-FFF2-40B4-BE49-F238E27FC236}">
                <a16:creationId xmlns:a16="http://schemas.microsoft.com/office/drawing/2014/main" id="{08049735-EAA9-4224-A6F1-C07DA9BA1C49}"/>
              </a:ext>
            </a:extLst>
          </p:cNvPr>
          <p:cNvSpPr>
            <a:spLocks noGrp="1"/>
          </p:cNvSpPr>
          <p:nvPr>
            <p:ph type="body" sz="quarter" idx="14" hasCustomPrompt="1"/>
          </p:nvPr>
        </p:nvSpPr>
        <p:spPr>
          <a:xfrm>
            <a:off x="636970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8435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143455068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Brödtext med punklista">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5137952" cy="4489730"/>
          </a:xfrm>
          <a:prstGeom prst="rect">
            <a:avLst/>
          </a:prstGeom>
        </p:spPr>
        <p:txBody>
          <a:bodyPr anchor="t" anchorCtr="0"/>
          <a:lstStyle>
            <a:lvl1pPr marL="0" indent="0">
              <a:buFontTx/>
              <a:buNone/>
              <a:defRPr sz="1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829734" cy="749178"/>
          </a:xfrm>
          <a:prstGeom prst="rect">
            <a:avLst/>
          </a:prstGeom>
        </p:spPr>
        <p:txBody>
          <a:bodyPr/>
          <a:lstStyle>
            <a:lvl1pPr>
              <a:defRPr sz="4000" b="1">
                <a:solidFill>
                  <a:schemeClr val="tx2"/>
                </a:solidFill>
              </a:defRPr>
            </a:lvl1pPr>
          </a:lstStyle>
          <a:p>
            <a:r>
              <a:rPr lang="sv-SE"/>
              <a:t>Rubrik</a:t>
            </a:r>
          </a:p>
        </p:txBody>
      </p:sp>
      <p:sp>
        <p:nvSpPr>
          <p:cNvPr id="13" name="Platshållare för text 11">
            <a:extLst>
              <a:ext uri="{FF2B5EF4-FFF2-40B4-BE49-F238E27FC236}">
                <a16:creationId xmlns:a16="http://schemas.microsoft.com/office/drawing/2014/main" id="{57846532-6910-41FD-B824-BD530861C9A7}"/>
              </a:ext>
            </a:extLst>
          </p:cNvPr>
          <p:cNvSpPr>
            <a:spLocks noGrp="1"/>
          </p:cNvSpPr>
          <p:nvPr>
            <p:ph type="body" sz="quarter" idx="14" hasCustomPrompt="1"/>
          </p:nvPr>
        </p:nvSpPr>
        <p:spPr>
          <a:xfrm>
            <a:off x="6366483" y="1430217"/>
            <a:ext cx="5144384" cy="4489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B3C00296-0936-E30D-B27D-D5C5B2380F7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16438314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Rubrik med punktlista,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4" y="681037"/>
            <a:ext cx="4702630" cy="749179"/>
          </a:xfrm>
          <a:prstGeom prst="rect">
            <a:avLst/>
          </a:prstGeom>
        </p:spPr>
        <p:txBody>
          <a:bodyPr/>
          <a:lstStyle>
            <a:lvl1pPr>
              <a:defRPr sz="4000" b="1">
                <a:solidFill>
                  <a:schemeClr val="tx2"/>
                </a:solidFill>
              </a:defRPr>
            </a:lvl1pPr>
          </a:lstStyle>
          <a:p>
            <a:r>
              <a:rPr lang="sv-SE"/>
              <a:t>Rubrik</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78601" y="1430216"/>
            <a:ext cx="4705162" cy="4224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     </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7">
            <a:extLst>
              <a:ext uri="{FF2B5EF4-FFF2-40B4-BE49-F238E27FC236}">
                <a16:creationId xmlns:a16="http://schemas.microsoft.com/office/drawing/2014/main" id="{F9A64873-7972-3FDA-2639-DB3C47136AB7}"/>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256942681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Rubrik med brödtext,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noAutofit/>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10" name="Platshållare för text 7">
            <a:extLst>
              <a:ext uri="{FF2B5EF4-FFF2-40B4-BE49-F238E27FC236}">
                <a16:creationId xmlns:a16="http://schemas.microsoft.com/office/drawing/2014/main" id="{DB7256E1-D34E-5B73-AAD2-0045A8E2712D}"/>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251924933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Bildtext med punktlista">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D6C9D5E6-7C05-4D29-BCB5-31B6ADA349C1}"/>
              </a:ext>
            </a:extLst>
          </p:cNvPr>
          <p:cNvSpPr>
            <a:spLocks noGrp="1"/>
          </p:cNvSpPr>
          <p:nvPr>
            <p:ph type="title" hasCustomPrompt="1"/>
          </p:nvPr>
        </p:nvSpPr>
        <p:spPr>
          <a:xfrm>
            <a:off x="681134" y="933290"/>
            <a:ext cx="4683968" cy="4991420"/>
          </a:xfrm>
          <a:prstGeom prst="rect">
            <a:avLst/>
          </a:prstGeom>
        </p:spPr>
        <p:txBody>
          <a:bodyPr anchor="ctr" anchorCtr="0"/>
          <a:lstStyle>
            <a:lvl1pPr>
              <a:defRPr sz="4000" b="1">
                <a:solidFill>
                  <a:schemeClr val="bg1"/>
                </a:solidFill>
              </a:defRPr>
            </a:lvl1pPr>
          </a:lstStyle>
          <a:p>
            <a:r>
              <a:rPr lang="sv-SE"/>
              <a:t>Rubrik</a:t>
            </a:r>
          </a:p>
        </p:txBody>
      </p:sp>
      <p:sp>
        <p:nvSpPr>
          <p:cNvPr id="7" name="Platshållare för text 11">
            <a:extLst>
              <a:ext uri="{FF2B5EF4-FFF2-40B4-BE49-F238E27FC236}">
                <a16:creationId xmlns:a16="http://schemas.microsoft.com/office/drawing/2014/main" id="{0407E83E-4AB8-4195-889D-2103C3CCB853}"/>
              </a:ext>
            </a:extLst>
          </p:cNvPr>
          <p:cNvSpPr>
            <a:spLocks noGrp="1"/>
          </p:cNvSpPr>
          <p:nvPr>
            <p:ph type="body" sz="quarter" idx="14" hasCustomPrompt="1"/>
          </p:nvPr>
        </p:nvSpPr>
        <p:spPr>
          <a:xfrm>
            <a:off x="6963217"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08A1C78D-B67A-0697-3A2B-59EB6D6D5F6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171186388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Bildtext med brödtext">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1E11766E-6338-4A79-9541-86FBDE8B9B99}"/>
              </a:ext>
            </a:extLst>
          </p:cNvPr>
          <p:cNvSpPr/>
          <p:nvPr userDrawn="1"/>
        </p:nvSpPr>
        <p:spPr>
          <a:xfrm>
            <a:off x="0" y="0"/>
            <a:ext cx="6096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DC4D412-510D-4441-9D04-6249A9C9FBD8}"/>
              </a:ext>
            </a:extLst>
          </p:cNvPr>
          <p:cNvSpPr>
            <a:spLocks noGrp="1"/>
          </p:cNvSpPr>
          <p:nvPr>
            <p:ph type="title" hasCustomPrompt="1"/>
          </p:nvPr>
        </p:nvSpPr>
        <p:spPr>
          <a:xfrm>
            <a:off x="681133" y="933290"/>
            <a:ext cx="4730621" cy="4991420"/>
          </a:xfrm>
          <a:prstGeom prst="rect">
            <a:avLst/>
          </a:prstGeom>
        </p:spPr>
        <p:txBody>
          <a:bodyPr anchor="ctr" anchorCtr="0"/>
          <a:lstStyle>
            <a:lvl1pPr>
              <a:defRPr sz="4000" b="1">
                <a:solidFill>
                  <a:schemeClr val="bg1"/>
                </a:solidFill>
              </a:defRPr>
            </a:lvl1pPr>
          </a:lstStyle>
          <a:p>
            <a:r>
              <a:rPr lang="sv-SE"/>
              <a:t>Rubrik</a:t>
            </a:r>
          </a:p>
        </p:txBody>
      </p:sp>
      <p:sp>
        <p:nvSpPr>
          <p:cNvPr id="8" name="Platshållare för text 3">
            <a:extLst>
              <a:ext uri="{FF2B5EF4-FFF2-40B4-BE49-F238E27FC236}">
                <a16:creationId xmlns:a16="http://schemas.microsoft.com/office/drawing/2014/main" id="{AB380444-1568-4482-9BE3-0FA427F266C6}"/>
              </a:ext>
            </a:extLst>
          </p:cNvPr>
          <p:cNvSpPr>
            <a:spLocks noGrp="1"/>
          </p:cNvSpPr>
          <p:nvPr>
            <p:ph type="body" sz="quarter" idx="12" hasCustomPrompt="1"/>
          </p:nvPr>
        </p:nvSpPr>
        <p:spPr>
          <a:xfrm>
            <a:off x="6877050"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3" name="Platshållare för text 7">
            <a:extLst>
              <a:ext uri="{FF2B5EF4-FFF2-40B4-BE49-F238E27FC236}">
                <a16:creationId xmlns:a16="http://schemas.microsoft.com/office/drawing/2014/main" id="{189144E2-163E-8674-858E-1A630C0BC66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400185621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Rubrik med brödtext,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5" name="Platshållare för bild 7">
            <a:extLst>
              <a:ext uri="{FF2B5EF4-FFF2-40B4-BE49-F238E27FC236}">
                <a16:creationId xmlns:a16="http://schemas.microsoft.com/office/drawing/2014/main" id="{DB2AD1AE-1FEE-1D3F-BA61-1ADAE51BDD0D}"/>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lägga till bild.</a:t>
            </a:r>
          </a:p>
        </p:txBody>
      </p:sp>
    </p:spTree>
    <p:extLst>
      <p:ext uri="{BB962C8B-B14F-4D97-AF65-F5344CB8AC3E}">
        <p14:creationId xmlns:p14="http://schemas.microsoft.com/office/powerpoint/2010/main" val="366758807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Brödtext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10" name="Platshållare för text 3">
            <a:extLst>
              <a:ext uri="{FF2B5EF4-FFF2-40B4-BE49-F238E27FC236}">
                <a16:creationId xmlns:a16="http://schemas.microsoft.com/office/drawing/2014/main" id="{700F276D-869A-4854-AF0E-31F7C04883FA}"/>
              </a:ext>
            </a:extLst>
          </p:cNvPr>
          <p:cNvSpPr>
            <a:spLocks noGrp="1"/>
          </p:cNvSpPr>
          <p:nvPr>
            <p:ph type="body" sz="quarter" idx="13" hasCustomPrompt="1"/>
          </p:nvPr>
        </p:nvSpPr>
        <p:spPr>
          <a:xfrm>
            <a:off x="768079" y="933290"/>
            <a:ext cx="4525963" cy="4991420"/>
          </a:xfrm>
          <a:prstGeom prst="rect">
            <a:avLst/>
          </a:prstGeom>
        </p:spPr>
        <p:txBody>
          <a:bodyPr anchor="ctr" anchorCtr="0"/>
          <a:lstStyle>
            <a:lvl1pPr marL="0" indent="0">
              <a:buFontTx/>
              <a:buNone/>
              <a:defRPr sz="1800"/>
            </a:lvl1pPr>
          </a:lstStyle>
          <a:p>
            <a:pPr lvl="0"/>
            <a:r>
              <a:rPr lang="sv-SE"/>
              <a:t>Brödtext</a:t>
            </a:r>
          </a:p>
        </p:txBody>
      </p:sp>
      <p:sp>
        <p:nvSpPr>
          <p:cNvPr id="2" name="Platshållare för text 7">
            <a:extLst>
              <a:ext uri="{FF2B5EF4-FFF2-40B4-BE49-F238E27FC236}">
                <a16:creationId xmlns:a16="http://schemas.microsoft.com/office/drawing/2014/main" id="{8DB68889-4A63-E490-FE0F-30B566882A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43856218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Punktlista med bild">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3339C39-BDE3-4A1F-BEDF-1907B6C056A5}"/>
              </a:ext>
            </a:extLst>
          </p:cNvPr>
          <p:cNvSpPr>
            <a:spLocks noGrp="1"/>
          </p:cNvSpPr>
          <p:nvPr>
            <p:ph type="pic" sz="quarter" idx="12" hasCustomPrompt="1"/>
          </p:nvPr>
        </p:nvSpPr>
        <p:spPr>
          <a:xfrm>
            <a:off x="6096000" y="0"/>
            <a:ext cx="6096000" cy="6858000"/>
          </a:xfrm>
          <a:prstGeom prst="rect">
            <a:avLst/>
          </a:prstGeom>
        </p:spPr>
        <p:txBody>
          <a:bodyPr/>
          <a:lstStyle>
            <a:lvl1pPr>
              <a:defRPr/>
            </a:lvl1pPr>
          </a:lstStyle>
          <a:p>
            <a:r>
              <a:rPr lang="sv-SE"/>
              <a:t>Klicka på ikonen för att placera bild</a:t>
            </a:r>
          </a:p>
        </p:txBody>
      </p:sp>
      <p:sp>
        <p:nvSpPr>
          <p:cNvPr id="6" name="Platshållare för text 11">
            <a:extLst>
              <a:ext uri="{FF2B5EF4-FFF2-40B4-BE49-F238E27FC236}">
                <a16:creationId xmlns:a16="http://schemas.microsoft.com/office/drawing/2014/main" id="{DF0BF7B2-3555-4984-B8B0-AD178194E211}"/>
              </a:ext>
            </a:extLst>
          </p:cNvPr>
          <p:cNvSpPr>
            <a:spLocks noGrp="1"/>
          </p:cNvSpPr>
          <p:nvPr>
            <p:ph type="body" sz="quarter" idx="14" hasCustomPrompt="1"/>
          </p:nvPr>
        </p:nvSpPr>
        <p:spPr>
          <a:xfrm>
            <a:off x="768079" y="933290"/>
            <a:ext cx="4516438" cy="4991420"/>
          </a:xfrm>
          <a:prstGeom prst="rect">
            <a:avLst/>
          </a:prstGeom>
        </p:spPr>
        <p:txBody>
          <a:bodyPr anchor="ctr" anchorCtr="0"/>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CAAFBDE9-C03C-9E36-00AF-FEE13E6C9C7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208480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med brödtext,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noAutofit/>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10" name="Platshållare för text 7">
            <a:extLst>
              <a:ext uri="{FF2B5EF4-FFF2-40B4-BE49-F238E27FC236}">
                <a16:creationId xmlns:a16="http://schemas.microsoft.com/office/drawing/2014/main" id="{DB7256E1-D34E-5B73-AAD2-0045A8E2712D}"/>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bg1"/>
                </a:solidFill>
              </a:defRPr>
            </a:lvl1pPr>
          </a:lstStyle>
          <a:p>
            <a:pPr lvl="0"/>
            <a:r>
              <a:rPr lang="sv-SE"/>
              <a:t>Rubrik</a:t>
            </a:r>
          </a:p>
        </p:txBody>
      </p:sp>
    </p:spTree>
    <p:extLst>
      <p:ext uri="{BB962C8B-B14F-4D97-AF65-F5344CB8AC3E}">
        <p14:creationId xmlns:p14="http://schemas.microsoft.com/office/powerpoint/2010/main" val="227118318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D1B687DD-CF5D-4B39-8D79-32348BE3CD83}"/>
              </a:ext>
            </a:extLst>
          </p:cNvPr>
          <p:cNvSpPr>
            <a:spLocks noGrp="1"/>
          </p:cNvSpPr>
          <p:nvPr>
            <p:ph type="pic" sz="quarter" idx="10" hasCustomPrompt="1"/>
          </p:nvPr>
        </p:nvSpPr>
        <p:spPr>
          <a:xfrm>
            <a:off x="0" y="0"/>
            <a:ext cx="12192000" cy="6858000"/>
          </a:xfrm>
          <a:prstGeom prst="rect">
            <a:avLst/>
          </a:prstGeom>
        </p:spPr>
        <p:txBody>
          <a:bodyPr/>
          <a:lstStyle>
            <a:lvl1pPr marL="0" indent="0">
              <a:buNone/>
              <a:defRPr/>
            </a:lvl1pPr>
          </a:lstStyle>
          <a:p>
            <a:pPr marL="114687" marR="0" lvl="0" indent="-114687" algn="l" defTabSz="458748" rtl="0" eaLnBrk="1" fontAlgn="auto" latinLnBrk="0" hangingPunct="1">
              <a:lnSpc>
                <a:spcPct val="90000"/>
              </a:lnSpc>
              <a:spcBef>
                <a:spcPts val="502"/>
              </a:spcBef>
              <a:spcAft>
                <a:spcPts val="0"/>
              </a:spcAft>
              <a:buClrTx/>
              <a:buSzTx/>
              <a:buFont typeface="Arial" panose="020B0604020202020204" pitchFamily="34" charset="0"/>
              <a:buChar char="•"/>
              <a:tabLst/>
              <a:defRPr/>
            </a:pPr>
            <a:r>
              <a:rPr lang="sv-SE"/>
              <a:t>Klicka på ikonen för att placera bild</a:t>
            </a:r>
          </a:p>
        </p:txBody>
      </p:sp>
      <p:sp>
        <p:nvSpPr>
          <p:cNvPr id="2" name="Platshållare för text 7">
            <a:extLst>
              <a:ext uri="{FF2B5EF4-FFF2-40B4-BE49-F238E27FC236}">
                <a16:creationId xmlns:a16="http://schemas.microsoft.com/office/drawing/2014/main" id="{7E86F448-EDE0-026B-C124-2146451BE143}"/>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42834032"/>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Framsida med bild1">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E1522272-E1A2-AA89-5A5B-EA4E195D7B77}"/>
              </a:ext>
            </a:extLst>
          </p:cNvPr>
          <p:cNvSpPr/>
          <p:nvPr userDrawn="1"/>
        </p:nvSpPr>
        <p:spPr>
          <a:xfrm>
            <a:off x="-1" y="0"/>
            <a:ext cx="813980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675253" y="826477"/>
            <a:ext cx="6745455" cy="4222598"/>
          </a:xfrm>
          <a:prstGeom prst="rect">
            <a:avLst/>
          </a:prstGeom>
        </p:spPr>
        <p:txBody>
          <a:bodyPr anchor="ctr" anchorCtr="0"/>
          <a:lstStyle>
            <a:lvl1pPr>
              <a:defRPr sz="6000" b="1">
                <a:solidFill>
                  <a:schemeClr val="tx1"/>
                </a:solidFill>
              </a:defRPr>
            </a:lvl1pPr>
          </a:lstStyle>
          <a:p>
            <a:r>
              <a:rPr lang="sv-SE"/>
              <a:t>Rubrik</a:t>
            </a:r>
          </a:p>
        </p:txBody>
      </p:sp>
      <p:pic>
        <p:nvPicPr>
          <p:cNvPr id="4" name="Bildobjekt 3">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67403" y="6040127"/>
            <a:ext cx="1971197" cy="579764"/>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a:cxnSpLocks/>
          </p:cNvCxnSpPr>
          <p:nvPr userDrawn="1"/>
        </p:nvCxnSpPr>
        <p:spPr>
          <a:xfrm>
            <a:off x="367401" y="5802018"/>
            <a:ext cx="736983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Platshållare för bild 11">
            <a:extLst>
              <a:ext uri="{FF2B5EF4-FFF2-40B4-BE49-F238E27FC236}">
                <a16:creationId xmlns:a16="http://schemas.microsoft.com/office/drawing/2014/main" id="{DB06BCA8-2A40-DCF5-5E32-15CAA019AB4D}"/>
              </a:ext>
            </a:extLst>
          </p:cNvPr>
          <p:cNvSpPr>
            <a:spLocks noGrp="1"/>
          </p:cNvSpPr>
          <p:nvPr>
            <p:ph type="pic" sz="quarter" idx="10" hasCustomPrompt="1"/>
          </p:nvPr>
        </p:nvSpPr>
        <p:spPr>
          <a:xfrm>
            <a:off x="8139113" y="0"/>
            <a:ext cx="4052887" cy="6858000"/>
          </a:xfrm>
          <a:prstGeom prst="rect">
            <a:avLst/>
          </a:prstGeom>
        </p:spPr>
        <p:txBody>
          <a:bodyPr/>
          <a:lstStyle>
            <a:lvl1pPr marL="0" indent="0">
              <a:buNone/>
              <a:defRPr/>
            </a:lvl1pPr>
          </a:lstStyle>
          <a:p>
            <a:r>
              <a:rPr lang="sv-SE"/>
              <a:t>Klicka på ikonen för att placera bild</a:t>
            </a:r>
          </a:p>
        </p:txBody>
      </p:sp>
    </p:spTree>
    <p:extLst>
      <p:ext uri="{BB962C8B-B14F-4D97-AF65-F5344CB8AC3E}">
        <p14:creationId xmlns:p14="http://schemas.microsoft.com/office/powerpoint/2010/main" val="451505343"/>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Framsida">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18007282-508A-43BB-A240-FCDA60D2AEC4}"/>
              </a:ext>
            </a:extLst>
          </p:cNvPr>
          <p:cNvSpPr>
            <a:spLocks noGrp="1"/>
          </p:cNvSpPr>
          <p:nvPr>
            <p:ph type="title" hasCustomPrompt="1"/>
          </p:nvPr>
        </p:nvSpPr>
        <p:spPr>
          <a:xfrm>
            <a:off x="847531" y="1306777"/>
            <a:ext cx="10515600" cy="2122223"/>
          </a:xfrm>
          <a:prstGeom prst="rect">
            <a:avLst/>
          </a:prstGeom>
        </p:spPr>
        <p:txBody>
          <a:bodyPr anchor="b" anchorCtr="0"/>
          <a:lstStyle>
            <a:lvl1pPr>
              <a:defRPr sz="8000" b="1">
                <a:solidFill>
                  <a:schemeClr val="tx1"/>
                </a:solidFill>
              </a:defRPr>
            </a:lvl1pPr>
          </a:lstStyle>
          <a:p>
            <a:r>
              <a:rPr lang="sv-SE"/>
              <a:t>Rubrik</a:t>
            </a:r>
          </a:p>
        </p:txBody>
      </p:sp>
      <p:pic>
        <p:nvPicPr>
          <p:cNvPr id="4" name="Bildobjekt 3">
            <a:extLst>
              <a:ext uri="{FF2B5EF4-FFF2-40B4-BE49-F238E27FC236}">
                <a16:creationId xmlns:a16="http://schemas.microsoft.com/office/drawing/2014/main" id="{D68872C7-B9BA-7865-6B46-5C161527BBD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67403" y="5804236"/>
            <a:ext cx="2674375" cy="786581"/>
          </a:xfrm>
          <a:prstGeom prst="rect">
            <a:avLst/>
          </a:prstGeom>
        </p:spPr>
      </p:pic>
      <p:cxnSp>
        <p:nvCxnSpPr>
          <p:cNvPr id="6" name="Rak koppling 5">
            <a:extLst>
              <a:ext uri="{FF2B5EF4-FFF2-40B4-BE49-F238E27FC236}">
                <a16:creationId xmlns:a16="http://schemas.microsoft.com/office/drawing/2014/main" id="{5491933C-F13D-F94A-7973-AAF829DC043B}"/>
              </a:ext>
            </a:extLst>
          </p:cNvPr>
          <p:cNvCxnSpPr/>
          <p:nvPr userDrawn="1"/>
        </p:nvCxnSpPr>
        <p:spPr>
          <a:xfrm>
            <a:off x="367401" y="5523722"/>
            <a:ext cx="1143582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488866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C185865E-05CE-450F-AAF7-BB4991C2C8E8}"/>
              </a:ext>
            </a:extLst>
          </p:cNvPr>
          <p:cNvSpPr>
            <a:spLocks noGrp="1"/>
          </p:cNvSpPr>
          <p:nvPr>
            <p:ph type="title" hasCustomPrompt="1"/>
          </p:nvPr>
        </p:nvSpPr>
        <p:spPr>
          <a:xfrm>
            <a:off x="847531" y="2144375"/>
            <a:ext cx="10476961" cy="2116341"/>
          </a:xfrm>
          <a:prstGeom prst="rect">
            <a:avLst/>
          </a:prstGeom>
        </p:spPr>
        <p:txBody>
          <a:bodyPr anchor="ctr" anchorCtr="0">
            <a:normAutofit/>
          </a:bodyPr>
          <a:lstStyle>
            <a:lvl1pPr>
              <a:defRPr sz="8000" b="1">
                <a:solidFill>
                  <a:schemeClr val="bg1"/>
                </a:solidFill>
              </a:defRPr>
            </a:lvl1pPr>
          </a:lstStyle>
          <a:p>
            <a:r>
              <a:rPr lang="sv-SE"/>
              <a:t>Kapitel</a:t>
            </a:r>
          </a:p>
        </p:txBody>
      </p:sp>
      <p:sp>
        <p:nvSpPr>
          <p:cNvPr id="9" name="Platshållare för text 7">
            <a:extLst>
              <a:ext uri="{FF2B5EF4-FFF2-40B4-BE49-F238E27FC236}">
                <a16:creationId xmlns:a16="http://schemas.microsoft.com/office/drawing/2014/main" id="{8513BD34-85F6-47B6-B160-88EBB434FC11}"/>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solidFill>
              </a:rPr>
              <a:t>Kalmar kommun</a:t>
            </a:r>
          </a:p>
        </p:txBody>
      </p:sp>
    </p:spTree>
    <p:extLst>
      <p:ext uri="{BB962C8B-B14F-4D97-AF65-F5344CB8AC3E}">
        <p14:creationId xmlns:p14="http://schemas.microsoft.com/office/powerpoint/2010/main" val="2246270044"/>
      </p:ext>
    </p:extLst>
  </p:cSld>
  <p:clrMapOvr>
    <a:overrideClrMapping bg1="dk1" tx1="lt1" bg2="dk2" tx2="lt2" accent1="accent1" accent2="accent2" accent3="accent3" accent4="accent4" accent5="accent5" accent6="accent6" hlink="hlink" folHlink="folHlink"/>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Rubrik med brödtext">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10659334" cy="4489730"/>
          </a:xfrm>
          <a:prstGeom prst="rect">
            <a:avLst/>
          </a:prstGeom>
        </p:spPr>
        <p:txBody>
          <a:bodyPr anchor="t" anchorCtr="0"/>
          <a:lstStyle>
            <a:lvl1pPr marL="0" indent="0">
              <a:buFontTx/>
              <a:buNone/>
              <a:defRPr sz="2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659334" cy="749178"/>
          </a:xfrm>
          <a:prstGeom prst="rect">
            <a:avLst/>
          </a:prstGeom>
        </p:spPr>
        <p:txBody>
          <a:bodyPr/>
          <a:lstStyle>
            <a:lvl1pPr>
              <a:defRPr sz="4000" b="1">
                <a:solidFill>
                  <a:schemeClr val="tx2"/>
                </a:solidFill>
              </a:defRPr>
            </a:lvl1pPr>
          </a:lstStyle>
          <a:p>
            <a:r>
              <a:rPr lang="sv-SE"/>
              <a:t>Rubrik</a:t>
            </a:r>
          </a:p>
        </p:txBody>
      </p:sp>
      <p:sp>
        <p:nvSpPr>
          <p:cNvPr id="2" name="Platshållare för text 7">
            <a:extLst>
              <a:ext uri="{FF2B5EF4-FFF2-40B4-BE49-F238E27FC236}">
                <a16:creationId xmlns:a16="http://schemas.microsoft.com/office/drawing/2014/main" id="{4C20A54F-ADB3-D99D-8B33-6D20B8EFD48C}"/>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1290408378"/>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Brödtext">
    <p:spTree>
      <p:nvGrpSpPr>
        <p:cNvPr id="1" name=""/>
        <p:cNvGrpSpPr/>
        <p:nvPr/>
      </p:nvGrpSpPr>
      <p:grpSpPr>
        <a:xfrm>
          <a:off x="0" y="0"/>
          <a:ext cx="0" cy="0"/>
          <a:chOff x="0" y="0"/>
          <a:chExt cx="0" cy="0"/>
        </a:xfrm>
      </p:grpSpPr>
      <p:sp>
        <p:nvSpPr>
          <p:cNvPr id="11" name="Platshållare för text 10">
            <a:extLst>
              <a:ext uri="{FF2B5EF4-FFF2-40B4-BE49-F238E27FC236}">
                <a16:creationId xmlns:a16="http://schemas.microsoft.com/office/drawing/2014/main" id="{FAA9DCCD-85EA-4ADD-BF1F-91327E4DB3F7}"/>
              </a:ext>
            </a:extLst>
          </p:cNvPr>
          <p:cNvSpPr>
            <a:spLocks noGrp="1"/>
          </p:cNvSpPr>
          <p:nvPr>
            <p:ph type="body" sz="quarter" idx="11" hasCustomPrompt="1"/>
          </p:nvPr>
        </p:nvSpPr>
        <p:spPr>
          <a:xfrm>
            <a:off x="681133" y="1188720"/>
            <a:ext cx="10755130" cy="4190676"/>
          </a:xfrm>
          <a:prstGeom prst="rect">
            <a:avLst/>
          </a:prstGeom>
        </p:spPr>
        <p:txBody>
          <a:bodyPr anchor="ctr" anchorCtr="0"/>
          <a:lstStyle>
            <a:lvl1pPr marL="0" indent="0">
              <a:buFontTx/>
              <a:buNone/>
              <a:defRPr sz="2800"/>
            </a:lvl1pPr>
          </a:lstStyle>
          <a:p>
            <a:pPr lvl="0"/>
            <a:r>
              <a:rPr lang="sv-SE"/>
              <a:t>Brödtext</a:t>
            </a:r>
          </a:p>
        </p:txBody>
      </p:sp>
      <p:sp>
        <p:nvSpPr>
          <p:cNvPr id="2" name="Platshållare för text 7">
            <a:extLst>
              <a:ext uri="{FF2B5EF4-FFF2-40B4-BE49-F238E27FC236}">
                <a16:creationId xmlns:a16="http://schemas.microsoft.com/office/drawing/2014/main" id="{100A05B3-565F-1917-DE5C-13B015CC9C2D}"/>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2170822223"/>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Två delar - punklisto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6882" y="681037"/>
            <a:ext cx="10820767" cy="749179"/>
          </a:xfrm>
          <a:prstGeom prst="rect">
            <a:avLst/>
          </a:prstGeom>
        </p:spPr>
        <p:txBody>
          <a:bodyPr/>
          <a:lstStyle>
            <a:lvl1pPr>
              <a:defRPr sz="4000" b="1">
                <a:solidFill>
                  <a:schemeClr val="tx2"/>
                </a:solidFill>
              </a:defRPr>
            </a:lvl1pPr>
          </a:lstStyle>
          <a:p>
            <a:r>
              <a:rPr lang="sv-SE"/>
              <a:t>Rubrik</a:t>
            </a:r>
          </a:p>
        </p:txBody>
      </p:sp>
      <p:sp>
        <p:nvSpPr>
          <p:cNvPr id="8" name="Platshållare för text 11">
            <a:extLst>
              <a:ext uri="{FF2B5EF4-FFF2-40B4-BE49-F238E27FC236}">
                <a16:creationId xmlns:a16="http://schemas.microsoft.com/office/drawing/2014/main" id="{08049735-EAA9-4224-A6F1-C07DA9BA1C49}"/>
              </a:ext>
            </a:extLst>
          </p:cNvPr>
          <p:cNvSpPr>
            <a:spLocks noGrp="1"/>
          </p:cNvSpPr>
          <p:nvPr>
            <p:ph type="body" sz="quarter" idx="14" hasCustomPrompt="1"/>
          </p:nvPr>
        </p:nvSpPr>
        <p:spPr>
          <a:xfrm>
            <a:off x="636970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84350" y="1430216"/>
            <a:ext cx="5137952" cy="4489938"/>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1597679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Brödtext med punklista">
    <p:spTree>
      <p:nvGrpSpPr>
        <p:cNvPr id="1" name=""/>
        <p:cNvGrpSpPr/>
        <p:nvPr/>
      </p:nvGrpSpPr>
      <p:grpSpPr>
        <a:xfrm>
          <a:off x="0" y="0"/>
          <a:ext cx="0" cy="0"/>
          <a:chOff x="0" y="0"/>
          <a:chExt cx="0" cy="0"/>
        </a:xfrm>
      </p:grpSpPr>
      <p:sp>
        <p:nvSpPr>
          <p:cNvPr id="8" name="Platshållare för text 3">
            <a:extLst>
              <a:ext uri="{FF2B5EF4-FFF2-40B4-BE49-F238E27FC236}">
                <a16:creationId xmlns:a16="http://schemas.microsoft.com/office/drawing/2014/main" id="{13556A2C-0670-46E2-907F-01D3BDED6AF6}"/>
              </a:ext>
            </a:extLst>
          </p:cNvPr>
          <p:cNvSpPr>
            <a:spLocks noGrp="1"/>
          </p:cNvSpPr>
          <p:nvPr>
            <p:ph type="body" sz="quarter" idx="13" hasCustomPrompt="1"/>
          </p:nvPr>
        </p:nvSpPr>
        <p:spPr>
          <a:xfrm>
            <a:off x="681133" y="1430217"/>
            <a:ext cx="5137952" cy="4489730"/>
          </a:xfrm>
          <a:prstGeom prst="rect">
            <a:avLst/>
          </a:prstGeom>
        </p:spPr>
        <p:txBody>
          <a:bodyPr anchor="t" anchorCtr="0"/>
          <a:lstStyle>
            <a:lvl1pPr marL="0" indent="0">
              <a:buFontTx/>
              <a:buNone/>
              <a:defRPr sz="1800"/>
            </a:lvl1pPr>
          </a:lstStyle>
          <a:p>
            <a:pPr lvl="0"/>
            <a:r>
              <a:rPr lang="sv-SE"/>
              <a:t>Brödtext</a:t>
            </a:r>
          </a:p>
        </p:txBody>
      </p:sp>
      <p:sp>
        <p:nvSpPr>
          <p:cNvPr id="9" name="Rubrik 1">
            <a:extLst>
              <a:ext uri="{FF2B5EF4-FFF2-40B4-BE49-F238E27FC236}">
                <a16:creationId xmlns:a16="http://schemas.microsoft.com/office/drawing/2014/main" id="{727B07BC-B3F1-409D-BDAA-B03CE8C866A9}"/>
              </a:ext>
            </a:extLst>
          </p:cNvPr>
          <p:cNvSpPr>
            <a:spLocks noGrp="1"/>
          </p:cNvSpPr>
          <p:nvPr>
            <p:ph type="title" hasCustomPrompt="1"/>
          </p:nvPr>
        </p:nvSpPr>
        <p:spPr>
          <a:xfrm>
            <a:off x="681133" y="681038"/>
            <a:ext cx="10829734" cy="749178"/>
          </a:xfrm>
          <a:prstGeom prst="rect">
            <a:avLst/>
          </a:prstGeom>
        </p:spPr>
        <p:txBody>
          <a:bodyPr/>
          <a:lstStyle>
            <a:lvl1pPr>
              <a:defRPr sz="4000" b="1">
                <a:solidFill>
                  <a:schemeClr val="tx2"/>
                </a:solidFill>
              </a:defRPr>
            </a:lvl1pPr>
          </a:lstStyle>
          <a:p>
            <a:r>
              <a:rPr lang="sv-SE"/>
              <a:t>Rubrik</a:t>
            </a:r>
          </a:p>
        </p:txBody>
      </p:sp>
      <p:sp>
        <p:nvSpPr>
          <p:cNvPr id="13" name="Platshållare för text 11">
            <a:extLst>
              <a:ext uri="{FF2B5EF4-FFF2-40B4-BE49-F238E27FC236}">
                <a16:creationId xmlns:a16="http://schemas.microsoft.com/office/drawing/2014/main" id="{57846532-6910-41FD-B824-BD530861C9A7}"/>
              </a:ext>
            </a:extLst>
          </p:cNvPr>
          <p:cNvSpPr>
            <a:spLocks noGrp="1"/>
          </p:cNvSpPr>
          <p:nvPr>
            <p:ph type="body" sz="quarter" idx="14" hasCustomPrompt="1"/>
          </p:nvPr>
        </p:nvSpPr>
        <p:spPr>
          <a:xfrm>
            <a:off x="6366483" y="1430217"/>
            <a:ext cx="5144384" cy="4489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2" name="Platshållare för text 7">
            <a:extLst>
              <a:ext uri="{FF2B5EF4-FFF2-40B4-BE49-F238E27FC236}">
                <a16:creationId xmlns:a16="http://schemas.microsoft.com/office/drawing/2014/main" id="{B3C00296-0936-E30D-B27D-D5C5B2380F76}"/>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Tree>
    <p:extLst>
      <p:ext uri="{BB962C8B-B14F-4D97-AF65-F5344CB8AC3E}">
        <p14:creationId xmlns:p14="http://schemas.microsoft.com/office/powerpoint/2010/main" val="362446333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Rubrik med punktlista,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4" y="681037"/>
            <a:ext cx="4702630" cy="749179"/>
          </a:xfrm>
          <a:prstGeom prst="rect">
            <a:avLst/>
          </a:prstGeom>
        </p:spPr>
        <p:txBody>
          <a:bodyPr/>
          <a:lstStyle>
            <a:lvl1pPr>
              <a:defRPr sz="4000" b="1">
                <a:solidFill>
                  <a:schemeClr val="tx2"/>
                </a:solidFill>
              </a:defRPr>
            </a:lvl1pPr>
          </a:lstStyle>
          <a:p>
            <a:r>
              <a:rPr lang="sv-SE"/>
              <a:t>Rubrik</a:t>
            </a:r>
          </a:p>
        </p:txBody>
      </p:sp>
      <p:sp>
        <p:nvSpPr>
          <p:cNvPr id="9" name="Platshållare för text 11">
            <a:extLst>
              <a:ext uri="{FF2B5EF4-FFF2-40B4-BE49-F238E27FC236}">
                <a16:creationId xmlns:a16="http://schemas.microsoft.com/office/drawing/2014/main" id="{51BE70EF-B1CE-4B75-AFEE-B5BA2C5FAC36}"/>
              </a:ext>
            </a:extLst>
          </p:cNvPr>
          <p:cNvSpPr>
            <a:spLocks noGrp="1"/>
          </p:cNvSpPr>
          <p:nvPr>
            <p:ph type="body" sz="quarter" idx="15" hasCustomPrompt="1"/>
          </p:nvPr>
        </p:nvSpPr>
        <p:spPr>
          <a:xfrm>
            <a:off x="678601" y="1430216"/>
            <a:ext cx="4705162" cy="4224729"/>
          </a:xfrm>
          <a:prstGeom prst="rect">
            <a:avLst/>
          </a:prstGeom>
        </p:spPr>
        <p:txBody>
          <a:bodyPr/>
          <a:lstStyle>
            <a:lvl1pPr marL="342900" indent="-342900">
              <a:buClr>
                <a:schemeClr val="bg2"/>
              </a:buClr>
              <a:buFont typeface="Arial" panose="020B0604020202020204" pitchFamily="34" charset="0"/>
              <a:buChar char="•"/>
              <a:defRPr sz="2800" b="0"/>
            </a:lvl1pPr>
            <a:lvl2pPr marL="228600" indent="-228600">
              <a:buClr>
                <a:schemeClr val="tx2"/>
              </a:buClr>
              <a:buFont typeface="Arial" panose="020B0604020202020204" pitchFamily="34" charset="0"/>
              <a:buChar char="•"/>
              <a:defRPr b="0"/>
            </a:lvl2pPr>
            <a:lvl3pPr marL="534988" indent="-228600">
              <a:buClr>
                <a:schemeClr val="tx2"/>
              </a:buClr>
              <a:buFont typeface="Arial" panose="020B0604020202020204" pitchFamily="34" charset="0"/>
              <a:buChar char="•"/>
              <a:defRPr b="0"/>
            </a:lvl3pPr>
            <a:lvl4pPr marL="808038" indent="-228600">
              <a:buClr>
                <a:schemeClr val="tx2"/>
              </a:buClr>
              <a:buFont typeface="Arial" panose="020B0604020202020204" pitchFamily="34" charset="0"/>
              <a:buChar char="•"/>
              <a:defRPr b="0"/>
            </a:lvl4pPr>
            <a:lvl5pPr marL="1079500" indent="-228600">
              <a:buClr>
                <a:schemeClr val="tx2"/>
              </a:buClr>
              <a:buFont typeface="Arial" panose="020B0604020202020204" pitchFamily="34" charset="0"/>
              <a:buChar char="•"/>
              <a:defRPr/>
            </a:lvl5pPr>
          </a:lstStyle>
          <a:p>
            <a:pPr lvl="0"/>
            <a:r>
              <a:rPr lang="sv-SE"/>
              <a:t>Punktlista</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     </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7">
            <a:extLst>
              <a:ext uri="{FF2B5EF4-FFF2-40B4-BE49-F238E27FC236}">
                <a16:creationId xmlns:a16="http://schemas.microsoft.com/office/drawing/2014/main" id="{F9A64873-7972-3FDA-2639-DB3C47136AB7}"/>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tx1"/>
                </a:solidFill>
              </a:defRPr>
            </a:lvl1pPr>
          </a:lstStyle>
          <a:p>
            <a:pPr lvl="0"/>
            <a:r>
              <a:rPr lang="sv-SE"/>
              <a:t>Rubrik</a:t>
            </a:r>
          </a:p>
        </p:txBody>
      </p:sp>
    </p:spTree>
    <p:extLst>
      <p:ext uri="{BB962C8B-B14F-4D97-AF65-F5344CB8AC3E}">
        <p14:creationId xmlns:p14="http://schemas.microsoft.com/office/powerpoint/2010/main" val="133706453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Rubrik med brödtext,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A35C15-B299-40FD-99A6-EAD0AD3F6CE4}"/>
              </a:ext>
            </a:extLst>
          </p:cNvPr>
          <p:cNvSpPr>
            <a:spLocks noGrp="1"/>
          </p:cNvSpPr>
          <p:nvPr>
            <p:ph type="title" hasCustomPrompt="1"/>
          </p:nvPr>
        </p:nvSpPr>
        <p:spPr>
          <a:xfrm>
            <a:off x="681133" y="681038"/>
            <a:ext cx="4597306" cy="749178"/>
          </a:xfrm>
          <a:prstGeom prst="rect">
            <a:avLst/>
          </a:prstGeom>
        </p:spPr>
        <p:txBody>
          <a:bodyPr>
            <a:noAutofit/>
          </a:bodyPr>
          <a:lstStyle>
            <a:lvl1pPr>
              <a:defRPr sz="4000" b="1">
                <a:solidFill>
                  <a:schemeClr val="tx2"/>
                </a:solidFill>
              </a:defRPr>
            </a:lvl1pPr>
          </a:lstStyle>
          <a:p>
            <a:r>
              <a:rPr lang="sv-SE"/>
              <a:t>Rubrik</a:t>
            </a:r>
          </a:p>
        </p:txBody>
      </p:sp>
      <p:sp>
        <p:nvSpPr>
          <p:cNvPr id="3" name="Platshållare för text 7">
            <a:extLst>
              <a:ext uri="{FF2B5EF4-FFF2-40B4-BE49-F238E27FC236}">
                <a16:creationId xmlns:a16="http://schemas.microsoft.com/office/drawing/2014/main" id="{17065097-443C-2E9E-480F-031D21BD7AA7}"/>
              </a:ext>
            </a:extLst>
          </p:cNvPr>
          <p:cNvSpPr txBox="1">
            <a:spLocks/>
          </p:cNvSpPr>
          <p:nvPr userDrawn="1"/>
        </p:nvSpPr>
        <p:spPr>
          <a:xfrm>
            <a:off x="104787" y="6532908"/>
            <a:ext cx="2535776" cy="25876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solidFill>
                  <a:schemeClr val="bg1">
                    <a:lumMod val="50000"/>
                  </a:schemeClr>
                </a:solidFill>
              </a:rPr>
              <a:t>Kalmar kommun</a:t>
            </a:r>
          </a:p>
        </p:txBody>
      </p:sp>
      <p:sp>
        <p:nvSpPr>
          <p:cNvPr id="4" name="Rektangel 3">
            <a:extLst>
              <a:ext uri="{FF2B5EF4-FFF2-40B4-BE49-F238E27FC236}">
                <a16:creationId xmlns:a16="http://schemas.microsoft.com/office/drawing/2014/main" id="{E18A42BD-262B-FB1F-89F8-2C48322D9656}"/>
              </a:ext>
            </a:extLst>
          </p:cNvPr>
          <p:cNvSpPr/>
          <p:nvPr userDrawn="1"/>
        </p:nvSpPr>
        <p:spPr>
          <a:xfrm>
            <a:off x="6096000" y="0"/>
            <a:ext cx="6096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3">
            <a:extLst>
              <a:ext uri="{FF2B5EF4-FFF2-40B4-BE49-F238E27FC236}">
                <a16:creationId xmlns:a16="http://schemas.microsoft.com/office/drawing/2014/main" id="{FC9EBDEA-5AC6-C26C-B2C6-74AD9765D959}"/>
              </a:ext>
            </a:extLst>
          </p:cNvPr>
          <p:cNvSpPr>
            <a:spLocks noGrp="1"/>
          </p:cNvSpPr>
          <p:nvPr>
            <p:ph type="body" sz="quarter" idx="13" hasCustomPrompt="1"/>
          </p:nvPr>
        </p:nvSpPr>
        <p:spPr>
          <a:xfrm>
            <a:off x="681132" y="1430217"/>
            <a:ext cx="4597306" cy="4489730"/>
          </a:xfrm>
          <a:prstGeom prst="rect">
            <a:avLst/>
          </a:prstGeom>
        </p:spPr>
        <p:txBody>
          <a:bodyPr anchor="t" anchorCtr="0"/>
          <a:lstStyle>
            <a:lvl1pPr marL="0" indent="0">
              <a:buFontTx/>
              <a:buNone/>
              <a:defRPr sz="1800"/>
            </a:lvl1pPr>
          </a:lstStyle>
          <a:p>
            <a:pPr lvl="0"/>
            <a:r>
              <a:rPr lang="sv-SE"/>
              <a:t>Brödtext</a:t>
            </a:r>
          </a:p>
        </p:txBody>
      </p:sp>
      <p:sp>
        <p:nvSpPr>
          <p:cNvPr id="10" name="Platshållare för text 7">
            <a:extLst>
              <a:ext uri="{FF2B5EF4-FFF2-40B4-BE49-F238E27FC236}">
                <a16:creationId xmlns:a16="http://schemas.microsoft.com/office/drawing/2014/main" id="{DB7256E1-D34E-5B73-AAD2-0045A8E2712D}"/>
              </a:ext>
            </a:extLst>
          </p:cNvPr>
          <p:cNvSpPr>
            <a:spLocks noGrp="1"/>
          </p:cNvSpPr>
          <p:nvPr>
            <p:ph type="body" sz="quarter" idx="14" hasCustomPrompt="1"/>
          </p:nvPr>
        </p:nvSpPr>
        <p:spPr>
          <a:xfrm>
            <a:off x="6780245" y="914400"/>
            <a:ext cx="4730621" cy="5005388"/>
          </a:xfrm>
          <a:prstGeom prst="rect">
            <a:avLst/>
          </a:prstGeom>
        </p:spPr>
        <p:txBody>
          <a:bodyPr anchor="ctr"/>
          <a:lstStyle>
            <a:lvl1pPr marL="0" indent="0">
              <a:buNone/>
              <a:defRPr sz="4000" b="1">
                <a:solidFill>
                  <a:schemeClr val="tx1"/>
                </a:solidFill>
              </a:defRPr>
            </a:lvl1pPr>
          </a:lstStyle>
          <a:p>
            <a:pPr lvl="0"/>
            <a:r>
              <a:rPr lang="sv-SE"/>
              <a:t>Rubrik</a:t>
            </a:r>
          </a:p>
        </p:txBody>
      </p:sp>
    </p:spTree>
    <p:extLst>
      <p:ext uri="{BB962C8B-B14F-4D97-AF65-F5344CB8AC3E}">
        <p14:creationId xmlns:p14="http://schemas.microsoft.com/office/powerpoint/2010/main" val="395383504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slideLayout" Target="../slideLayouts/slideLayout43.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slideLayout" Target="../slideLayouts/slideLayout42.xml"/><Relationship Id="rId2" Type="http://schemas.openxmlformats.org/officeDocument/2006/relationships/slideLayout" Target="../slideLayouts/slideLayout32.xml"/><Relationship Id="rId16" Type="http://schemas.openxmlformats.org/officeDocument/2006/relationships/theme" Target="../theme/theme3.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5" Type="http://schemas.openxmlformats.org/officeDocument/2006/relationships/slideLayout" Target="../slideLayouts/slideLayout4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slideLayout" Target="../slideLayouts/slideLayout4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6" Type="http://schemas.openxmlformats.org/officeDocument/2006/relationships/theme" Target="../theme/theme4.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5" Type="http://schemas.openxmlformats.org/officeDocument/2006/relationships/slideLayout" Target="../slideLayouts/slideLayout6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slideLayout" Target="../slideLayouts/slideLayout73.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6" Type="http://schemas.openxmlformats.org/officeDocument/2006/relationships/theme" Target="../theme/theme5.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5" Type="http://schemas.openxmlformats.org/officeDocument/2006/relationships/slideLayout" Target="../slideLayouts/slideLayout7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slideLayout" Target="../slideLayouts/slideLayout7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3.xml"/><Relationship Id="rId13" Type="http://schemas.openxmlformats.org/officeDocument/2006/relationships/slideLayout" Target="../slideLayouts/slideLayout88.xml"/><Relationship Id="rId3" Type="http://schemas.openxmlformats.org/officeDocument/2006/relationships/slideLayout" Target="../slideLayouts/slideLayout78.xml"/><Relationship Id="rId7" Type="http://schemas.openxmlformats.org/officeDocument/2006/relationships/slideLayout" Target="../slideLayouts/slideLayout82.xml"/><Relationship Id="rId12" Type="http://schemas.openxmlformats.org/officeDocument/2006/relationships/slideLayout" Target="../slideLayouts/slideLayout87.xml"/><Relationship Id="rId2" Type="http://schemas.openxmlformats.org/officeDocument/2006/relationships/slideLayout" Target="../slideLayouts/slideLayout77.xml"/><Relationship Id="rId16" Type="http://schemas.openxmlformats.org/officeDocument/2006/relationships/theme" Target="../theme/theme6.xml"/><Relationship Id="rId1" Type="http://schemas.openxmlformats.org/officeDocument/2006/relationships/slideLayout" Target="../slideLayouts/slideLayout76.xml"/><Relationship Id="rId6" Type="http://schemas.openxmlformats.org/officeDocument/2006/relationships/slideLayout" Target="../slideLayouts/slideLayout81.xml"/><Relationship Id="rId11" Type="http://schemas.openxmlformats.org/officeDocument/2006/relationships/slideLayout" Target="../slideLayouts/slideLayout86.xml"/><Relationship Id="rId5" Type="http://schemas.openxmlformats.org/officeDocument/2006/relationships/slideLayout" Target="../slideLayouts/slideLayout80.xml"/><Relationship Id="rId15" Type="http://schemas.openxmlformats.org/officeDocument/2006/relationships/slideLayout" Target="../slideLayouts/slideLayout90.xml"/><Relationship Id="rId10" Type="http://schemas.openxmlformats.org/officeDocument/2006/relationships/slideLayout" Target="../slideLayouts/slideLayout85.xml"/><Relationship Id="rId4" Type="http://schemas.openxmlformats.org/officeDocument/2006/relationships/slideLayout" Target="../slideLayouts/slideLayout79.xml"/><Relationship Id="rId9" Type="http://schemas.openxmlformats.org/officeDocument/2006/relationships/slideLayout" Target="../slideLayouts/slideLayout84.xml"/><Relationship Id="rId14" Type="http://schemas.openxmlformats.org/officeDocument/2006/relationships/slideLayout" Target="../slideLayouts/slideLayout8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98.xml"/><Relationship Id="rId13" Type="http://schemas.openxmlformats.org/officeDocument/2006/relationships/slideLayout" Target="../slideLayouts/slideLayout103.xml"/><Relationship Id="rId3" Type="http://schemas.openxmlformats.org/officeDocument/2006/relationships/slideLayout" Target="../slideLayouts/slideLayout93.xml"/><Relationship Id="rId7" Type="http://schemas.openxmlformats.org/officeDocument/2006/relationships/slideLayout" Target="../slideLayouts/slideLayout97.xml"/><Relationship Id="rId12" Type="http://schemas.openxmlformats.org/officeDocument/2006/relationships/slideLayout" Target="../slideLayouts/slideLayout102.xml"/><Relationship Id="rId2" Type="http://schemas.openxmlformats.org/officeDocument/2006/relationships/slideLayout" Target="../slideLayouts/slideLayout92.xml"/><Relationship Id="rId16" Type="http://schemas.openxmlformats.org/officeDocument/2006/relationships/theme" Target="../theme/theme7.xml"/><Relationship Id="rId1" Type="http://schemas.openxmlformats.org/officeDocument/2006/relationships/slideLayout" Target="../slideLayouts/slideLayout91.xml"/><Relationship Id="rId6" Type="http://schemas.openxmlformats.org/officeDocument/2006/relationships/slideLayout" Target="../slideLayouts/slideLayout96.xml"/><Relationship Id="rId11" Type="http://schemas.openxmlformats.org/officeDocument/2006/relationships/slideLayout" Target="../slideLayouts/slideLayout101.xml"/><Relationship Id="rId5" Type="http://schemas.openxmlformats.org/officeDocument/2006/relationships/slideLayout" Target="../slideLayouts/slideLayout95.xml"/><Relationship Id="rId15" Type="http://schemas.openxmlformats.org/officeDocument/2006/relationships/slideLayout" Target="../slideLayouts/slideLayout105.xml"/><Relationship Id="rId10" Type="http://schemas.openxmlformats.org/officeDocument/2006/relationships/slideLayout" Target="../slideLayouts/slideLayout100.xml"/><Relationship Id="rId4" Type="http://schemas.openxmlformats.org/officeDocument/2006/relationships/slideLayout" Target="../slideLayouts/slideLayout94.xml"/><Relationship Id="rId9" Type="http://schemas.openxmlformats.org/officeDocument/2006/relationships/slideLayout" Target="../slideLayouts/slideLayout99.xml"/><Relationship Id="rId14" Type="http://schemas.openxmlformats.org/officeDocument/2006/relationships/slideLayout" Target="../slideLayouts/slideLayout104.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13.xml"/><Relationship Id="rId13" Type="http://schemas.openxmlformats.org/officeDocument/2006/relationships/slideLayout" Target="../slideLayouts/slideLayout118.xml"/><Relationship Id="rId3" Type="http://schemas.openxmlformats.org/officeDocument/2006/relationships/slideLayout" Target="../slideLayouts/slideLayout108.xml"/><Relationship Id="rId7" Type="http://schemas.openxmlformats.org/officeDocument/2006/relationships/slideLayout" Target="../slideLayouts/slideLayout112.xml"/><Relationship Id="rId12" Type="http://schemas.openxmlformats.org/officeDocument/2006/relationships/slideLayout" Target="../slideLayouts/slideLayout117.xml"/><Relationship Id="rId2" Type="http://schemas.openxmlformats.org/officeDocument/2006/relationships/slideLayout" Target="../slideLayouts/slideLayout107.xml"/><Relationship Id="rId16" Type="http://schemas.openxmlformats.org/officeDocument/2006/relationships/theme" Target="../theme/theme8.xml"/><Relationship Id="rId1" Type="http://schemas.openxmlformats.org/officeDocument/2006/relationships/slideLayout" Target="../slideLayouts/slideLayout106.xml"/><Relationship Id="rId6" Type="http://schemas.openxmlformats.org/officeDocument/2006/relationships/slideLayout" Target="../slideLayouts/slideLayout111.xml"/><Relationship Id="rId11" Type="http://schemas.openxmlformats.org/officeDocument/2006/relationships/slideLayout" Target="../slideLayouts/slideLayout116.xml"/><Relationship Id="rId5" Type="http://schemas.openxmlformats.org/officeDocument/2006/relationships/slideLayout" Target="../slideLayouts/slideLayout110.xml"/><Relationship Id="rId15" Type="http://schemas.openxmlformats.org/officeDocument/2006/relationships/slideLayout" Target="../slideLayouts/slideLayout120.xml"/><Relationship Id="rId10" Type="http://schemas.openxmlformats.org/officeDocument/2006/relationships/slideLayout" Target="../slideLayouts/slideLayout115.xml"/><Relationship Id="rId4" Type="http://schemas.openxmlformats.org/officeDocument/2006/relationships/slideLayout" Target="../slideLayouts/slideLayout109.xml"/><Relationship Id="rId9" Type="http://schemas.openxmlformats.org/officeDocument/2006/relationships/slideLayout" Target="../slideLayouts/slideLayout114.xml"/><Relationship Id="rId14" Type="http://schemas.openxmlformats.org/officeDocument/2006/relationships/slideLayout" Target="../slideLayouts/slideLayout119.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28.xml"/><Relationship Id="rId13" Type="http://schemas.openxmlformats.org/officeDocument/2006/relationships/slideLayout" Target="../slideLayouts/slideLayout133.xml"/><Relationship Id="rId3" Type="http://schemas.openxmlformats.org/officeDocument/2006/relationships/slideLayout" Target="../slideLayouts/slideLayout123.xml"/><Relationship Id="rId7" Type="http://schemas.openxmlformats.org/officeDocument/2006/relationships/slideLayout" Target="../slideLayouts/slideLayout127.xml"/><Relationship Id="rId12" Type="http://schemas.openxmlformats.org/officeDocument/2006/relationships/slideLayout" Target="../slideLayouts/slideLayout132.xml"/><Relationship Id="rId2" Type="http://schemas.openxmlformats.org/officeDocument/2006/relationships/slideLayout" Target="../slideLayouts/slideLayout122.xml"/><Relationship Id="rId16" Type="http://schemas.openxmlformats.org/officeDocument/2006/relationships/theme" Target="../theme/theme9.xml"/><Relationship Id="rId1" Type="http://schemas.openxmlformats.org/officeDocument/2006/relationships/slideLayout" Target="../slideLayouts/slideLayout121.xml"/><Relationship Id="rId6" Type="http://schemas.openxmlformats.org/officeDocument/2006/relationships/slideLayout" Target="../slideLayouts/slideLayout126.xml"/><Relationship Id="rId11" Type="http://schemas.openxmlformats.org/officeDocument/2006/relationships/slideLayout" Target="../slideLayouts/slideLayout131.xml"/><Relationship Id="rId5" Type="http://schemas.openxmlformats.org/officeDocument/2006/relationships/slideLayout" Target="../slideLayouts/slideLayout125.xml"/><Relationship Id="rId15" Type="http://schemas.openxmlformats.org/officeDocument/2006/relationships/slideLayout" Target="../slideLayouts/slideLayout135.xml"/><Relationship Id="rId10" Type="http://schemas.openxmlformats.org/officeDocument/2006/relationships/slideLayout" Target="../slideLayouts/slideLayout130.xml"/><Relationship Id="rId4" Type="http://schemas.openxmlformats.org/officeDocument/2006/relationships/slideLayout" Target="../slideLayouts/slideLayout124.xml"/><Relationship Id="rId9" Type="http://schemas.openxmlformats.org/officeDocument/2006/relationships/slideLayout" Target="../slideLayouts/slideLayout129.xml"/><Relationship Id="rId14" Type="http://schemas.openxmlformats.org/officeDocument/2006/relationships/slideLayout" Target="../slideLayouts/slideLayout1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6BCDC26B-5498-4286-9B85-0334688615D0}"/>
              </a:ext>
            </a:extLst>
          </p:cNvPr>
          <p:cNvSpPr/>
          <p:nvPr/>
        </p:nvSpPr>
        <p:spPr>
          <a:xfrm>
            <a:off x="6096000"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3" name="Rektangel 12">
            <a:extLst>
              <a:ext uri="{FF2B5EF4-FFF2-40B4-BE49-F238E27FC236}">
                <a16:creationId xmlns:a16="http://schemas.microsoft.com/office/drawing/2014/main" id="{9E48F14C-FCDC-4AD2-8747-4A6AD217C328}"/>
              </a:ext>
            </a:extLst>
          </p:cNvPr>
          <p:cNvSpPr/>
          <p:nvPr/>
        </p:nvSpPr>
        <p:spPr>
          <a:xfrm>
            <a:off x="6920516"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6" name="Rektangel 15">
            <a:extLst>
              <a:ext uri="{FF2B5EF4-FFF2-40B4-BE49-F238E27FC236}">
                <a16:creationId xmlns:a16="http://schemas.microsoft.com/office/drawing/2014/main" id="{35092F1E-761F-4FDC-9CC0-F190701A3A2D}"/>
              </a:ext>
            </a:extLst>
          </p:cNvPr>
          <p:cNvSpPr/>
          <p:nvPr/>
        </p:nvSpPr>
        <p:spPr>
          <a:xfrm>
            <a:off x="-2676"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7" name="Rektangel 16">
            <a:extLst>
              <a:ext uri="{FF2B5EF4-FFF2-40B4-BE49-F238E27FC236}">
                <a16:creationId xmlns:a16="http://schemas.microsoft.com/office/drawing/2014/main" id="{7C8C7FE4-4320-44D7-BB53-9A13F7F2B3D8}"/>
              </a:ext>
            </a:extLst>
          </p:cNvPr>
          <p:cNvSpPr/>
          <p:nvPr/>
        </p:nvSpPr>
        <p:spPr>
          <a:xfrm>
            <a:off x="821839"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Tree>
    <p:extLst>
      <p:ext uri="{BB962C8B-B14F-4D97-AF65-F5344CB8AC3E}">
        <p14:creationId xmlns:p14="http://schemas.microsoft.com/office/powerpoint/2010/main" val="1870319871"/>
      </p:ext>
    </p:extLst>
  </p:cSld>
  <p:clrMap bg1="lt1" tx1="dk1" bg2="lt2" tx2="dk2" accent1="accent1" accent2="accent2" accent3="accent3" accent4="accent4" accent5="accent5" accent6="accent6" hlink="hlink" folHlink="folHlink"/>
  <p:sldLayoutIdLst>
    <p:sldLayoutId id="2147483679" r:id="rId1"/>
    <p:sldLayoutId id="2147483683" r:id="rId2"/>
    <p:sldLayoutId id="2147483661" r:id="rId3"/>
    <p:sldLayoutId id="2147483674" r:id="rId4"/>
    <p:sldLayoutId id="2147483663" r:id="rId5"/>
    <p:sldLayoutId id="2147483664" r:id="rId6"/>
    <p:sldLayoutId id="2147483668" r:id="rId7"/>
    <p:sldLayoutId id="2147483680" r:id="rId8"/>
    <p:sldLayoutId id="2147483681" r:id="rId9"/>
    <p:sldLayoutId id="2147483665" r:id="rId10"/>
    <p:sldLayoutId id="2147483672" r:id="rId11"/>
    <p:sldLayoutId id="2147483682" r:id="rId12"/>
    <p:sldLayoutId id="2147483666" r:id="rId13"/>
    <p:sldLayoutId id="2147483673" r:id="rId14"/>
    <p:sldLayoutId id="2147483667" r:id="rId15"/>
  </p:sldLayoutIdLst>
  <p:txStyles>
    <p:titleStyle>
      <a:lvl1pPr algn="l" defTabSz="458748" rtl="0" eaLnBrk="1" latinLnBrk="0" hangingPunct="1">
        <a:lnSpc>
          <a:spcPct val="90000"/>
        </a:lnSpc>
        <a:spcBef>
          <a:spcPct val="0"/>
        </a:spcBef>
        <a:buNone/>
        <a:defRPr sz="2207" kern="1200">
          <a:solidFill>
            <a:schemeClr val="tx1"/>
          </a:solidFill>
          <a:latin typeface="+mj-lt"/>
          <a:ea typeface="+mj-ea"/>
          <a:cs typeface="+mj-cs"/>
        </a:defRPr>
      </a:lvl1pPr>
    </p:titleStyle>
    <p:bodyStyle>
      <a:lvl1pPr marL="114687" indent="-114687" algn="l" defTabSz="458748" rtl="0" eaLnBrk="1" latinLnBrk="0" hangingPunct="1">
        <a:lnSpc>
          <a:spcPct val="90000"/>
        </a:lnSpc>
        <a:spcBef>
          <a:spcPts val="502"/>
        </a:spcBef>
        <a:buFont typeface="Arial" panose="020B0604020202020204" pitchFamily="34" charset="0"/>
        <a:buChar char="•"/>
        <a:defRPr sz="1404" kern="1200">
          <a:solidFill>
            <a:schemeClr val="tx1"/>
          </a:solidFill>
          <a:latin typeface="+mn-lt"/>
          <a:ea typeface="+mn-ea"/>
          <a:cs typeface="+mn-cs"/>
        </a:defRPr>
      </a:lvl1pPr>
      <a:lvl2pPr marL="344060" indent="-114687" algn="l" defTabSz="458748" rtl="0" eaLnBrk="1" latinLnBrk="0" hangingPunct="1">
        <a:lnSpc>
          <a:spcPct val="90000"/>
        </a:lnSpc>
        <a:spcBef>
          <a:spcPts val="251"/>
        </a:spcBef>
        <a:buFont typeface="Arial" panose="020B0604020202020204" pitchFamily="34" charset="0"/>
        <a:buChar char="•"/>
        <a:defRPr sz="1204" kern="1200">
          <a:solidFill>
            <a:schemeClr val="tx1"/>
          </a:solidFill>
          <a:latin typeface="+mn-lt"/>
          <a:ea typeface="+mn-ea"/>
          <a:cs typeface="+mn-cs"/>
        </a:defRPr>
      </a:lvl2pPr>
      <a:lvl3pPr marL="573435" indent="-114687" algn="l" defTabSz="458748" rtl="0" eaLnBrk="1" latinLnBrk="0" hangingPunct="1">
        <a:lnSpc>
          <a:spcPct val="90000"/>
        </a:lnSpc>
        <a:spcBef>
          <a:spcPts val="251"/>
        </a:spcBef>
        <a:buFont typeface="Arial" panose="020B0604020202020204" pitchFamily="34" charset="0"/>
        <a:buChar char="•"/>
        <a:defRPr sz="1004" kern="1200">
          <a:solidFill>
            <a:schemeClr val="tx1"/>
          </a:solidFill>
          <a:latin typeface="+mn-lt"/>
          <a:ea typeface="+mn-ea"/>
          <a:cs typeface="+mn-cs"/>
        </a:defRPr>
      </a:lvl3pPr>
      <a:lvl4pPr marL="80280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4pPr>
      <a:lvl5pPr marL="1032182"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5pPr>
      <a:lvl6pPr marL="1261557"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6pPr>
      <a:lvl7pPr marL="1490930"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7pPr>
      <a:lvl8pPr marL="1720304"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8pPr>
      <a:lvl9pPr marL="194967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9pPr>
    </p:bodyStyle>
    <p:otherStyle>
      <a:defPPr>
        <a:defRPr lang="en-US"/>
      </a:defPPr>
      <a:lvl1pPr marL="0" algn="l" defTabSz="458748" rtl="0" eaLnBrk="1" latinLnBrk="0" hangingPunct="1">
        <a:defRPr sz="903" kern="1200">
          <a:solidFill>
            <a:schemeClr val="tx1"/>
          </a:solidFill>
          <a:latin typeface="+mn-lt"/>
          <a:ea typeface="+mn-ea"/>
          <a:cs typeface="+mn-cs"/>
        </a:defRPr>
      </a:lvl1pPr>
      <a:lvl2pPr marL="229374" algn="l" defTabSz="458748" rtl="0" eaLnBrk="1" latinLnBrk="0" hangingPunct="1">
        <a:defRPr sz="903" kern="1200">
          <a:solidFill>
            <a:schemeClr val="tx1"/>
          </a:solidFill>
          <a:latin typeface="+mn-lt"/>
          <a:ea typeface="+mn-ea"/>
          <a:cs typeface="+mn-cs"/>
        </a:defRPr>
      </a:lvl2pPr>
      <a:lvl3pPr marL="458748" algn="l" defTabSz="458748" rtl="0" eaLnBrk="1" latinLnBrk="0" hangingPunct="1">
        <a:defRPr sz="903" kern="1200">
          <a:solidFill>
            <a:schemeClr val="tx1"/>
          </a:solidFill>
          <a:latin typeface="+mn-lt"/>
          <a:ea typeface="+mn-ea"/>
          <a:cs typeface="+mn-cs"/>
        </a:defRPr>
      </a:lvl3pPr>
      <a:lvl4pPr marL="688122" algn="l" defTabSz="458748" rtl="0" eaLnBrk="1" latinLnBrk="0" hangingPunct="1">
        <a:defRPr sz="903" kern="1200">
          <a:solidFill>
            <a:schemeClr val="tx1"/>
          </a:solidFill>
          <a:latin typeface="+mn-lt"/>
          <a:ea typeface="+mn-ea"/>
          <a:cs typeface="+mn-cs"/>
        </a:defRPr>
      </a:lvl4pPr>
      <a:lvl5pPr marL="917495" algn="l" defTabSz="458748" rtl="0" eaLnBrk="1" latinLnBrk="0" hangingPunct="1">
        <a:defRPr sz="903" kern="1200">
          <a:solidFill>
            <a:schemeClr val="tx1"/>
          </a:solidFill>
          <a:latin typeface="+mn-lt"/>
          <a:ea typeface="+mn-ea"/>
          <a:cs typeface="+mn-cs"/>
        </a:defRPr>
      </a:lvl5pPr>
      <a:lvl6pPr marL="1146869" algn="l" defTabSz="458748" rtl="0" eaLnBrk="1" latinLnBrk="0" hangingPunct="1">
        <a:defRPr sz="903" kern="1200">
          <a:solidFill>
            <a:schemeClr val="tx1"/>
          </a:solidFill>
          <a:latin typeface="+mn-lt"/>
          <a:ea typeface="+mn-ea"/>
          <a:cs typeface="+mn-cs"/>
        </a:defRPr>
      </a:lvl6pPr>
      <a:lvl7pPr marL="1376243" algn="l" defTabSz="458748" rtl="0" eaLnBrk="1" latinLnBrk="0" hangingPunct="1">
        <a:defRPr sz="903" kern="1200">
          <a:solidFill>
            <a:schemeClr val="tx1"/>
          </a:solidFill>
          <a:latin typeface="+mn-lt"/>
          <a:ea typeface="+mn-ea"/>
          <a:cs typeface="+mn-cs"/>
        </a:defRPr>
      </a:lvl7pPr>
      <a:lvl8pPr marL="1605617" algn="l" defTabSz="458748" rtl="0" eaLnBrk="1" latinLnBrk="0" hangingPunct="1">
        <a:defRPr sz="903" kern="1200">
          <a:solidFill>
            <a:schemeClr val="tx1"/>
          </a:solidFill>
          <a:latin typeface="+mn-lt"/>
          <a:ea typeface="+mn-ea"/>
          <a:cs typeface="+mn-cs"/>
        </a:defRPr>
      </a:lvl8pPr>
      <a:lvl9pPr marL="1834991" algn="l" defTabSz="458748" rtl="0" eaLnBrk="1" latinLnBrk="0" hangingPunct="1">
        <a:defRPr sz="90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6BCDC26B-5498-4286-9B85-0334688615D0}"/>
              </a:ext>
            </a:extLst>
          </p:cNvPr>
          <p:cNvSpPr/>
          <p:nvPr/>
        </p:nvSpPr>
        <p:spPr>
          <a:xfrm>
            <a:off x="6096000"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3" name="Rektangel 12">
            <a:extLst>
              <a:ext uri="{FF2B5EF4-FFF2-40B4-BE49-F238E27FC236}">
                <a16:creationId xmlns:a16="http://schemas.microsoft.com/office/drawing/2014/main" id="{9E48F14C-FCDC-4AD2-8747-4A6AD217C328}"/>
              </a:ext>
            </a:extLst>
          </p:cNvPr>
          <p:cNvSpPr/>
          <p:nvPr/>
        </p:nvSpPr>
        <p:spPr>
          <a:xfrm>
            <a:off x="6920516"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6" name="Rektangel 15">
            <a:extLst>
              <a:ext uri="{FF2B5EF4-FFF2-40B4-BE49-F238E27FC236}">
                <a16:creationId xmlns:a16="http://schemas.microsoft.com/office/drawing/2014/main" id="{35092F1E-761F-4FDC-9CC0-F190701A3A2D}"/>
              </a:ext>
            </a:extLst>
          </p:cNvPr>
          <p:cNvSpPr/>
          <p:nvPr/>
        </p:nvSpPr>
        <p:spPr>
          <a:xfrm>
            <a:off x="-2676"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7" name="Rektangel 16">
            <a:extLst>
              <a:ext uri="{FF2B5EF4-FFF2-40B4-BE49-F238E27FC236}">
                <a16:creationId xmlns:a16="http://schemas.microsoft.com/office/drawing/2014/main" id="{7C8C7FE4-4320-44D7-BB53-9A13F7F2B3D8}"/>
              </a:ext>
            </a:extLst>
          </p:cNvPr>
          <p:cNvSpPr/>
          <p:nvPr/>
        </p:nvSpPr>
        <p:spPr>
          <a:xfrm>
            <a:off x="821839"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Tree>
    <p:extLst>
      <p:ext uri="{BB962C8B-B14F-4D97-AF65-F5344CB8AC3E}">
        <p14:creationId xmlns:p14="http://schemas.microsoft.com/office/powerpoint/2010/main" val="33187518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Lst>
  <p:txStyles>
    <p:titleStyle>
      <a:lvl1pPr algn="l" defTabSz="458748" rtl="0" eaLnBrk="1" latinLnBrk="0" hangingPunct="1">
        <a:lnSpc>
          <a:spcPct val="90000"/>
        </a:lnSpc>
        <a:spcBef>
          <a:spcPct val="0"/>
        </a:spcBef>
        <a:buNone/>
        <a:defRPr sz="2207" kern="1200">
          <a:solidFill>
            <a:schemeClr val="tx1"/>
          </a:solidFill>
          <a:latin typeface="+mj-lt"/>
          <a:ea typeface="+mj-ea"/>
          <a:cs typeface="+mj-cs"/>
        </a:defRPr>
      </a:lvl1pPr>
    </p:titleStyle>
    <p:bodyStyle>
      <a:lvl1pPr marL="114687" indent="-114687" algn="l" defTabSz="458748" rtl="0" eaLnBrk="1" latinLnBrk="0" hangingPunct="1">
        <a:lnSpc>
          <a:spcPct val="90000"/>
        </a:lnSpc>
        <a:spcBef>
          <a:spcPts val="502"/>
        </a:spcBef>
        <a:buFont typeface="Arial" panose="020B0604020202020204" pitchFamily="34" charset="0"/>
        <a:buChar char="•"/>
        <a:defRPr sz="1404" kern="1200">
          <a:solidFill>
            <a:schemeClr val="tx1"/>
          </a:solidFill>
          <a:latin typeface="+mn-lt"/>
          <a:ea typeface="+mn-ea"/>
          <a:cs typeface="+mn-cs"/>
        </a:defRPr>
      </a:lvl1pPr>
      <a:lvl2pPr marL="344060" indent="-114687" algn="l" defTabSz="458748" rtl="0" eaLnBrk="1" latinLnBrk="0" hangingPunct="1">
        <a:lnSpc>
          <a:spcPct val="90000"/>
        </a:lnSpc>
        <a:spcBef>
          <a:spcPts val="251"/>
        </a:spcBef>
        <a:buFont typeface="Arial" panose="020B0604020202020204" pitchFamily="34" charset="0"/>
        <a:buChar char="•"/>
        <a:defRPr sz="1204" kern="1200">
          <a:solidFill>
            <a:schemeClr val="tx1"/>
          </a:solidFill>
          <a:latin typeface="+mn-lt"/>
          <a:ea typeface="+mn-ea"/>
          <a:cs typeface="+mn-cs"/>
        </a:defRPr>
      </a:lvl2pPr>
      <a:lvl3pPr marL="573435" indent="-114687" algn="l" defTabSz="458748" rtl="0" eaLnBrk="1" latinLnBrk="0" hangingPunct="1">
        <a:lnSpc>
          <a:spcPct val="90000"/>
        </a:lnSpc>
        <a:spcBef>
          <a:spcPts val="251"/>
        </a:spcBef>
        <a:buFont typeface="Arial" panose="020B0604020202020204" pitchFamily="34" charset="0"/>
        <a:buChar char="•"/>
        <a:defRPr sz="1004" kern="1200">
          <a:solidFill>
            <a:schemeClr val="tx1"/>
          </a:solidFill>
          <a:latin typeface="+mn-lt"/>
          <a:ea typeface="+mn-ea"/>
          <a:cs typeface="+mn-cs"/>
        </a:defRPr>
      </a:lvl3pPr>
      <a:lvl4pPr marL="80280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4pPr>
      <a:lvl5pPr marL="1032182"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5pPr>
      <a:lvl6pPr marL="1261557"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6pPr>
      <a:lvl7pPr marL="1490930"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7pPr>
      <a:lvl8pPr marL="1720304"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8pPr>
      <a:lvl9pPr marL="194967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9pPr>
    </p:bodyStyle>
    <p:otherStyle>
      <a:defPPr>
        <a:defRPr lang="en-US"/>
      </a:defPPr>
      <a:lvl1pPr marL="0" algn="l" defTabSz="458748" rtl="0" eaLnBrk="1" latinLnBrk="0" hangingPunct="1">
        <a:defRPr sz="903" kern="1200">
          <a:solidFill>
            <a:schemeClr val="tx1"/>
          </a:solidFill>
          <a:latin typeface="+mn-lt"/>
          <a:ea typeface="+mn-ea"/>
          <a:cs typeface="+mn-cs"/>
        </a:defRPr>
      </a:lvl1pPr>
      <a:lvl2pPr marL="229374" algn="l" defTabSz="458748" rtl="0" eaLnBrk="1" latinLnBrk="0" hangingPunct="1">
        <a:defRPr sz="903" kern="1200">
          <a:solidFill>
            <a:schemeClr val="tx1"/>
          </a:solidFill>
          <a:latin typeface="+mn-lt"/>
          <a:ea typeface="+mn-ea"/>
          <a:cs typeface="+mn-cs"/>
        </a:defRPr>
      </a:lvl2pPr>
      <a:lvl3pPr marL="458748" algn="l" defTabSz="458748" rtl="0" eaLnBrk="1" latinLnBrk="0" hangingPunct="1">
        <a:defRPr sz="903" kern="1200">
          <a:solidFill>
            <a:schemeClr val="tx1"/>
          </a:solidFill>
          <a:latin typeface="+mn-lt"/>
          <a:ea typeface="+mn-ea"/>
          <a:cs typeface="+mn-cs"/>
        </a:defRPr>
      </a:lvl3pPr>
      <a:lvl4pPr marL="688122" algn="l" defTabSz="458748" rtl="0" eaLnBrk="1" latinLnBrk="0" hangingPunct="1">
        <a:defRPr sz="903" kern="1200">
          <a:solidFill>
            <a:schemeClr val="tx1"/>
          </a:solidFill>
          <a:latin typeface="+mn-lt"/>
          <a:ea typeface="+mn-ea"/>
          <a:cs typeface="+mn-cs"/>
        </a:defRPr>
      </a:lvl4pPr>
      <a:lvl5pPr marL="917495" algn="l" defTabSz="458748" rtl="0" eaLnBrk="1" latinLnBrk="0" hangingPunct="1">
        <a:defRPr sz="903" kern="1200">
          <a:solidFill>
            <a:schemeClr val="tx1"/>
          </a:solidFill>
          <a:latin typeface="+mn-lt"/>
          <a:ea typeface="+mn-ea"/>
          <a:cs typeface="+mn-cs"/>
        </a:defRPr>
      </a:lvl5pPr>
      <a:lvl6pPr marL="1146869" algn="l" defTabSz="458748" rtl="0" eaLnBrk="1" latinLnBrk="0" hangingPunct="1">
        <a:defRPr sz="903" kern="1200">
          <a:solidFill>
            <a:schemeClr val="tx1"/>
          </a:solidFill>
          <a:latin typeface="+mn-lt"/>
          <a:ea typeface="+mn-ea"/>
          <a:cs typeface="+mn-cs"/>
        </a:defRPr>
      </a:lvl6pPr>
      <a:lvl7pPr marL="1376243" algn="l" defTabSz="458748" rtl="0" eaLnBrk="1" latinLnBrk="0" hangingPunct="1">
        <a:defRPr sz="903" kern="1200">
          <a:solidFill>
            <a:schemeClr val="tx1"/>
          </a:solidFill>
          <a:latin typeface="+mn-lt"/>
          <a:ea typeface="+mn-ea"/>
          <a:cs typeface="+mn-cs"/>
        </a:defRPr>
      </a:lvl7pPr>
      <a:lvl8pPr marL="1605617" algn="l" defTabSz="458748" rtl="0" eaLnBrk="1" latinLnBrk="0" hangingPunct="1">
        <a:defRPr sz="903" kern="1200">
          <a:solidFill>
            <a:schemeClr val="tx1"/>
          </a:solidFill>
          <a:latin typeface="+mn-lt"/>
          <a:ea typeface="+mn-ea"/>
          <a:cs typeface="+mn-cs"/>
        </a:defRPr>
      </a:lvl8pPr>
      <a:lvl9pPr marL="1834991" algn="l" defTabSz="458748" rtl="0" eaLnBrk="1" latinLnBrk="0" hangingPunct="1">
        <a:defRPr sz="90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6BCDC26B-5498-4286-9B85-0334688615D0}"/>
              </a:ext>
            </a:extLst>
          </p:cNvPr>
          <p:cNvSpPr/>
          <p:nvPr/>
        </p:nvSpPr>
        <p:spPr>
          <a:xfrm>
            <a:off x="6096000"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3" name="Rektangel 12">
            <a:extLst>
              <a:ext uri="{FF2B5EF4-FFF2-40B4-BE49-F238E27FC236}">
                <a16:creationId xmlns:a16="http://schemas.microsoft.com/office/drawing/2014/main" id="{9E48F14C-FCDC-4AD2-8747-4A6AD217C328}"/>
              </a:ext>
            </a:extLst>
          </p:cNvPr>
          <p:cNvSpPr/>
          <p:nvPr/>
        </p:nvSpPr>
        <p:spPr>
          <a:xfrm>
            <a:off x="6920516"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6" name="Rektangel 15">
            <a:extLst>
              <a:ext uri="{FF2B5EF4-FFF2-40B4-BE49-F238E27FC236}">
                <a16:creationId xmlns:a16="http://schemas.microsoft.com/office/drawing/2014/main" id="{35092F1E-761F-4FDC-9CC0-F190701A3A2D}"/>
              </a:ext>
            </a:extLst>
          </p:cNvPr>
          <p:cNvSpPr/>
          <p:nvPr/>
        </p:nvSpPr>
        <p:spPr>
          <a:xfrm>
            <a:off x="-2676"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7" name="Rektangel 16">
            <a:extLst>
              <a:ext uri="{FF2B5EF4-FFF2-40B4-BE49-F238E27FC236}">
                <a16:creationId xmlns:a16="http://schemas.microsoft.com/office/drawing/2014/main" id="{7C8C7FE4-4320-44D7-BB53-9A13F7F2B3D8}"/>
              </a:ext>
            </a:extLst>
          </p:cNvPr>
          <p:cNvSpPr/>
          <p:nvPr/>
        </p:nvSpPr>
        <p:spPr>
          <a:xfrm>
            <a:off x="821839"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Tree>
    <p:extLst>
      <p:ext uri="{BB962C8B-B14F-4D97-AF65-F5344CB8AC3E}">
        <p14:creationId xmlns:p14="http://schemas.microsoft.com/office/powerpoint/2010/main" val="2977024405"/>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Lst>
  <p:txStyles>
    <p:titleStyle>
      <a:lvl1pPr algn="l" defTabSz="458748" rtl="0" eaLnBrk="1" latinLnBrk="0" hangingPunct="1">
        <a:lnSpc>
          <a:spcPct val="90000"/>
        </a:lnSpc>
        <a:spcBef>
          <a:spcPct val="0"/>
        </a:spcBef>
        <a:buNone/>
        <a:defRPr sz="2207" kern="1200">
          <a:solidFill>
            <a:schemeClr val="tx1"/>
          </a:solidFill>
          <a:latin typeface="+mj-lt"/>
          <a:ea typeface="+mj-ea"/>
          <a:cs typeface="+mj-cs"/>
        </a:defRPr>
      </a:lvl1pPr>
    </p:titleStyle>
    <p:bodyStyle>
      <a:lvl1pPr marL="114687" indent="-114687" algn="l" defTabSz="458748" rtl="0" eaLnBrk="1" latinLnBrk="0" hangingPunct="1">
        <a:lnSpc>
          <a:spcPct val="90000"/>
        </a:lnSpc>
        <a:spcBef>
          <a:spcPts val="502"/>
        </a:spcBef>
        <a:buFont typeface="Arial" panose="020B0604020202020204" pitchFamily="34" charset="0"/>
        <a:buChar char="•"/>
        <a:defRPr sz="1404" kern="1200">
          <a:solidFill>
            <a:schemeClr val="tx1"/>
          </a:solidFill>
          <a:latin typeface="+mn-lt"/>
          <a:ea typeface="+mn-ea"/>
          <a:cs typeface="+mn-cs"/>
        </a:defRPr>
      </a:lvl1pPr>
      <a:lvl2pPr marL="344060" indent="-114687" algn="l" defTabSz="458748" rtl="0" eaLnBrk="1" latinLnBrk="0" hangingPunct="1">
        <a:lnSpc>
          <a:spcPct val="90000"/>
        </a:lnSpc>
        <a:spcBef>
          <a:spcPts val="251"/>
        </a:spcBef>
        <a:buFont typeface="Arial" panose="020B0604020202020204" pitchFamily="34" charset="0"/>
        <a:buChar char="•"/>
        <a:defRPr sz="1204" kern="1200">
          <a:solidFill>
            <a:schemeClr val="tx1"/>
          </a:solidFill>
          <a:latin typeface="+mn-lt"/>
          <a:ea typeface="+mn-ea"/>
          <a:cs typeface="+mn-cs"/>
        </a:defRPr>
      </a:lvl2pPr>
      <a:lvl3pPr marL="573435" indent="-114687" algn="l" defTabSz="458748" rtl="0" eaLnBrk="1" latinLnBrk="0" hangingPunct="1">
        <a:lnSpc>
          <a:spcPct val="90000"/>
        </a:lnSpc>
        <a:spcBef>
          <a:spcPts val="251"/>
        </a:spcBef>
        <a:buFont typeface="Arial" panose="020B0604020202020204" pitchFamily="34" charset="0"/>
        <a:buChar char="•"/>
        <a:defRPr sz="1004" kern="1200">
          <a:solidFill>
            <a:schemeClr val="tx1"/>
          </a:solidFill>
          <a:latin typeface="+mn-lt"/>
          <a:ea typeface="+mn-ea"/>
          <a:cs typeface="+mn-cs"/>
        </a:defRPr>
      </a:lvl3pPr>
      <a:lvl4pPr marL="80280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4pPr>
      <a:lvl5pPr marL="1032182"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5pPr>
      <a:lvl6pPr marL="1261557"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6pPr>
      <a:lvl7pPr marL="1490930"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7pPr>
      <a:lvl8pPr marL="1720304"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8pPr>
      <a:lvl9pPr marL="194967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9pPr>
    </p:bodyStyle>
    <p:otherStyle>
      <a:defPPr>
        <a:defRPr lang="en-US"/>
      </a:defPPr>
      <a:lvl1pPr marL="0" algn="l" defTabSz="458748" rtl="0" eaLnBrk="1" latinLnBrk="0" hangingPunct="1">
        <a:defRPr sz="903" kern="1200">
          <a:solidFill>
            <a:schemeClr val="tx1"/>
          </a:solidFill>
          <a:latin typeface="+mn-lt"/>
          <a:ea typeface="+mn-ea"/>
          <a:cs typeface="+mn-cs"/>
        </a:defRPr>
      </a:lvl1pPr>
      <a:lvl2pPr marL="229374" algn="l" defTabSz="458748" rtl="0" eaLnBrk="1" latinLnBrk="0" hangingPunct="1">
        <a:defRPr sz="903" kern="1200">
          <a:solidFill>
            <a:schemeClr val="tx1"/>
          </a:solidFill>
          <a:latin typeface="+mn-lt"/>
          <a:ea typeface="+mn-ea"/>
          <a:cs typeface="+mn-cs"/>
        </a:defRPr>
      </a:lvl2pPr>
      <a:lvl3pPr marL="458748" algn="l" defTabSz="458748" rtl="0" eaLnBrk="1" latinLnBrk="0" hangingPunct="1">
        <a:defRPr sz="903" kern="1200">
          <a:solidFill>
            <a:schemeClr val="tx1"/>
          </a:solidFill>
          <a:latin typeface="+mn-lt"/>
          <a:ea typeface="+mn-ea"/>
          <a:cs typeface="+mn-cs"/>
        </a:defRPr>
      </a:lvl3pPr>
      <a:lvl4pPr marL="688122" algn="l" defTabSz="458748" rtl="0" eaLnBrk="1" latinLnBrk="0" hangingPunct="1">
        <a:defRPr sz="903" kern="1200">
          <a:solidFill>
            <a:schemeClr val="tx1"/>
          </a:solidFill>
          <a:latin typeface="+mn-lt"/>
          <a:ea typeface="+mn-ea"/>
          <a:cs typeface="+mn-cs"/>
        </a:defRPr>
      </a:lvl4pPr>
      <a:lvl5pPr marL="917495" algn="l" defTabSz="458748" rtl="0" eaLnBrk="1" latinLnBrk="0" hangingPunct="1">
        <a:defRPr sz="903" kern="1200">
          <a:solidFill>
            <a:schemeClr val="tx1"/>
          </a:solidFill>
          <a:latin typeface="+mn-lt"/>
          <a:ea typeface="+mn-ea"/>
          <a:cs typeface="+mn-cs"/>
        </a:defRPr>
      </a:lvl5pPr>
      <a:lvl6pPr marL="1146869" algn="l" defTabSz="458748" rtl="0" eaLnBrk="1" latinLnBrk="0" hangingPunct="1">
        <a:defRPr sz="903" kern="1200">
          <a:solidFill>
            <a:schemeClr val="tx1"/>
          </a:solidFill>
          <a:latin typeface="+mn-lt"/>
          <a:ea typeface="+mn-ea"/>
          <a:cs typeface="+mn-cs"/>
        </a:defRPr>
      </a:lvl6pPr>
      <a:lvl7pPr marL="1376243" algn="l" defTabSz="458748" rtl="0" eaLnBrk="1" latinLnBrk="0" hangingPunct="1">
        <a:defRPr sz="903" kern="1200">
          <a:solidFill>
            <a:schemeClr val="tx1"/>
          </a:solidFill>
          <a:latin typeface="+mn-lt"/>
          <a:ea typeface="+mn-ea"/>
          <a:cs typeface="+mn-cs"/>
        </a:defRPr>
      </a:lvl7pPr>
      <a:lvl8pPr marL="1605617" algn="l" defTabSz="458748" rtl="0" eaLnBrk="1" latinLnBrk="0" hangingPunct="1">
        <a:defRPr sz="903" kern="1200">
          <a:solidFill>
            <a:schemeClr val="tx1"/>
          </a:solidFill>
          <a:latin typeface="+mn-lt"/>
          <a:ea typeface="+mn-ea"/>
          <a:cs typeface="+mn-cs"/>
        </a:defRPr>
      </a:lvl8pPr>
      <a:lvl9pPr marL="1834991" algn="l" defTabSz="458748" rtl="0" eaLnBrk="1" latinLnBrk="0" hangingPunct="1">
        <a:defRPr sz="903"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6BCDC26B-5498-4286-9B85-0334688615D0}"/>
              </a:ext>
            </a:extLst>
          </p:cNvPr>
          <p:cNvSpPr/>
          <p:nvPr/>
        </p:nvSpPr>
        <p:spPr>
          <a:xfrm>
            <a:off x="6096000"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3" name="Rektangel 12">
            <a:extLst>
              <a:ext uri="{FF2B5EF4-FFF2-40B4-BE49-F238E27FC236}">
                <a16:creationId xmlns:a16="http://schemas.microsoft.com/office/drawing/2014/main" id="{9E48F14C-FCDC-4AD2-8747-4A6AD217C328}"/>
              </a:ext>
            </a:extLst>
          </p:cNvPr>
          <p:cNvSpPr/>
          <p:nvPr/>
        </p:nvSpPr>
        <p:spPr>
          <a:xfrm>
            <a:off x="6920516"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6" name="Rektangel 15">
            <a:extLst>
              <a:ext uri="{FF2B5EF4-FFF2-40B4-BE49-F238E27FC236}">
                <a16:creationId xmlns:a16="http://schemas.microsoft.com/office/drawing/2014/main" id="{35092F1E-761F-4FDC-9CC0-F190701A3A2D}"/>
              </a:ext>
            </a:extLst>
          </p:cNvPr>
          <p:cNvSpPr/>
          <p:nvPr/>
        </p:nvSpPr>
        <p:spPr>
          <a:xfrm>
            <a:off x="-2676"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7" name="Rektangel 16">
            <a:extLst>
              <a:ext uri="{FF2B5EF4-FFF2-40B4-BE49-F238E27FC236}">
                <a16:creationId xmlns:a16="http://schemas.microsoft.com/office/drawing/2014/main" id="{7C8C7FE4-4320-44D7-BB53-9A13F7F2B3D8}"/>
              </a:ext>
            </a:extLst>
          </p:cNvPr>
          <p:cNvSpPr/>
          <p:nvPr/>
        </p:nvSpPr>
        <p:spPr>
          <a:xfrm>
            <a:off x="821839"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Tree>
    <p:extLst>
      <p:ext uri="{BB962C8B-B14F-4D97-AF65-F5344CB8AC3E}">
        <p14:creationId xmlns:p14="http://schemas.microsoft.com/office/powerpoint/2010/main" val="87270849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 id="2147483731" r:id="rId15"/>
  </p:sldLayoutIdLst>
  <p:txStyles>
    <p:titleStyle>
      <a:lvl1pPr algn="l" defTabSz="458748" rtl="0" eaLnBrk="1" latinLnBrk="0" hangingPunct="1">
        <a:lnSpc>
          <a:spcPct val="90000"/>
        </a:lnSpc>
        <a:spcBef>
          <a:spcPct val="0"/>
        </a:spcBef>
        <a:buNone/>
        <a:defRPr sz="2207" kern="1200">
          <a:solidFill>
            <a:schemeClr val="tx1"/>
          </a:solidFill>
          <a:latin typeface="+mj-lt"/>
          <a:ea typeface="+mj-ea"/>
          <a:cs typeface="+mj-cs"/>
        </a:defRPr>
      </a:lvl1pPr>
    </p:titleStyle>
    <p:bodyStyle>
      <a:lvl1pPr marL="114687" indent="-114687" algn="l" defTabSz="458748" rtl="0" eaLnBrk="1" latinLnBrk="0" hangingPunct="1">
        <a:lnSpc>
          <a:spcPct val="90000"/>
        </a:lnSpc>
        <a:spcBef>
          <a:spcPts val="502"/>
        </a:spcBef>
        <a:buFont typeface="Arial" panose="020B0604020202020204" pitchFamily="34" charset="0"/>
        <a:buChar char="•"/>
        <a:defRPr sz="1404" kern="1200">
          <a:solidFill>
            <a:schemeClr val="tx1"/>
          </a:solidFill>
          <a:latin typeface="+mn-lt"/>
          <a:ea typeface="+mn-ea"/>
          <a:cs typeface="+mn-cs"/>
        </a:defRPr>
      </a:lvl1pPr>
      <a:lvl2pPr marL="344060" indent="-114687" algn="l" defTabSz="458748" rtl="0" eaLnBrk="1" latinLnBrk="0" hangingPunct="1">
        <a:lnSpc>
          <a:spcPct val="90000"/>
        </a:lnSpc>
        <a:spcBef>
          <a:spcPts val="251"/>
        </a:spcBef>
        <a:buFont typeface="Arial" panose="020B0604020202020204" pitchFamily="34" charset="0"/>
        <a:buChar char="•"/>
        <a:defRPr sz="1204" kern="1200">
          <a:solidFill>
            <a:schemeClr val="tx1"/>
          </a:solidFill>
          <a:latin typeface="+mn-lt"/>
          <a:ea typeface="+mn-ea"/>
          <a:cs typeface="+mn-cs"/>
        </a:defRPr>
      </a:lvl2pPr>
      <a:lvl3pPr marL="573435" indent="-114687" algn="l" defTabSz="458748" rtl="0" eaLnBrk="1" latinLnBrk="0" hangingPunct="1">
        <a:lnSpc>
          <a:spcPct val="90000"/>
        </a:lnSpc>
        <a:spcBef>
          <a:spcPts val="251"/>
        </a:spcBef>
        <a:buFont typeface="Arial" panose="020B0604020202020204" pitchFamily="34" charset="0"/>
        <a:buChar char="•"/>
        <a:defRPr sz="1004" kern="1200">
          <a:solidFill>
            <a:schemeClr val="tx1"/>
          </a:solidFill>
          <a:latin typeface="+mn-lt"/>
          <a:ea typeface="+mn-ea"/>
          <a:cs typeface="+mn-cs"/>
        </a:defRPr>
      </a:lvl3pPr>
      <a:lvl4pPr marL="80280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4pPr>
      <a:lvl5pPr marL="1032182"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5pPr>
      <a:lvl6pPr marL="1261557"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6pPr>
      <a:lvl7pPr marL="1490930"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7pPr>
      <a:lvl8pPr marL="1720304"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8pPr>
      <a:lvl9pPr marL="194967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9pPr>
    </p:bodyStyle>
    <p:otherStyle>
      <a:defPPr>
        <a:defRPr lang="en-US"/>
      </a:defPPr>
      <a:lvl1pPr marL="0" algn="l" defTabSz="458748" rtl="0" eaLnBrk="1" latinLnBrk="0" hangingPunct="1">
        <a:defRPr sz="903" kern="1200">
          <a:solidFill>
            <a:schemeClr val="tx1"/>
          </a:solidFill>
          <a:latin typeface="+mn-lt"/>
          <a:ea typeface="+mn-ea"/>
          <a:cs typeface="+mn-cs"/>
        </a:defRPr>
      </a:lvl1pPr>
      <a:lvl2pPr marL="229374" algn="l" defTabSz="458748" rtl="0" eaLnBrk="1" latinLnBrk="0" hangingPunct="1">
        <a:defRPr sz="903" kern="1200">
          <a:solidFill>
            <a:schemeClr val="tx1"/>
          </a:solidFill>
          <a:latin typeface="+mn-lt"/>
          <a:ea typeface="+mn-ea"/>
          <a:cs typeface="+mn-cs"/>
        </a:defRPr>
      </a:lvl2pPr>
      <a:lvl3pPr marL="458748" algn="l" defTabSz="458748" rtl="0" eaLnBrk="1" latinLnBrk="0" hangingPunct="1">
        <a:defRPr sz="903" kern="1200">
          <a:solidFill>
            <a:schemeClr val="tx1"/>
          </a:solidFill>
          <a:latin typeface="+mn-lt"/>
          <a:ea typeface="+mn-ea"/>
          <a:cs typeface="+mn-cs"/>
        </a:defRPr>
      </a:lvl3pPr>
      <a:lvl4pPr marL="688122" algn="l" defTabSz="458748" rtl="0" eaLnBrk="1" latinLnBrk="0" hangingPunct="1">
        <a:defRPr sz="903" kern="1200">
          <a:solidFill>
            <a:schemeClr val="tx1"/>
          </a:solidFill>
          <a:latin typeface="+mn-lt"/>
          <a:ea typeface="+mn-ea"/>
          <a:cs typeface="+mn-cs"/>
        </a:defRPr>
      </a:lvl4pPr>
      <a:lvl5pPr marL="917495" algn="l" defTabSz="458748" rtl="0" eaLnBrk="1" latinLnBrk="0" hangingPunct="1">
        <a:defRPr sz="903" kern="1200">
          <a:solidFill>
            <a:schemeClr val="tx1"/>
          </a:solidFill>
          <a:latin typeface="+mn-lt"/>
          <a:ea typeface="+mn-ea"/>
          <a:cs typeface="+mn-cs"/>
        </a:defRPr>
      </a:lvl5pPr>
      <a:lvl6pPr marL="1146869" algn="l" defTabSz="458748" rtl="0" eaLnBrk="1" latinLnBrk="0" hangingPunct="1">
        <a:defRPr sz="903" kern="1200">
          <a:solidFill>
            <a:schemeClr val="tx1"/>
          </a:solidFill>
          <a:latin typeface="+mn-lt"/>
          <a:ea typeface="+mn-ea"/>
          <a:cs typeface="+mn-cs"/>
        </a:defRPr>
      </a:lvl6pPr>
      <a:lvl7pPr marL="1376243" algn="l" defTabSz="458748" rtl="0" eaLnBrk="1" latinLnBrk="0" hangingPunct="1">
        <a:defRPr sz="903" kern="1200">
          <a:solidFill>
            <a:schemeClr val="tx1"/>
          </a:solidFill>
          <a:latin typeface="+mn-lt"/>
          <a:ea typeface="+mn-ea"/>
          <a:cs typeface="+mn-cs"/>
        </a:defRPr>
      </a:lvl7pPr>
      <a:lvl8pPr marL="1605617" algn="l" defTabSz="458748" rtl="0" eaLnBrk="1" latinLnBrk="0" hangingPunct="1">
        <a:defRPr sz="903" kern="1200">
          <a:solidFill>
            <a:schemeClr val="tx1"/>
          </a:solidFill>
          <a:latin typeface="+mn-lt"/>
          <a:ea typeface="+mn-ea"/>
          <a:cs typeface="+mn-cs"/>
        </a:defRPr>
      </a:lvl8pPr>
      <a:lvl9pPr marL="1834991" algn="l" defTabSz="458748" rtl="0" eaLnBrk="1" latinLnBrk="0" hangingPunct="1">
        <a:defRPr sz="903"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6BCDC26B-5498-4286-9B85-0334688615D0}"/>
              </a:ext>
            </a:extLst>
          </p:cNvPr>
          <p:cNvSpPr/>
          <p:nvPr/>
        </p:nvSpPr>
        <p:spPr>
          <a:xfrm>
            <a:off x="6096000"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3" name="Rektangel 12">
            <a:extLst>
              <a:ext uri="{FF2B5EF4-FFF2-40B4-BE49-F238E27FC236}">
                <a16:creationId xmlns:a16="http://schemas.microsoft.com/office/drawing/2014/main" id="{9E48F14C-FCDC-4AD2-8747-4A6AD217C328}"/>
              </a:ext>
            </a:extLst>
          </p:cNvPr>
          <p:cNvSpPr/>
          <p:nvPr/>
        </p:nvSpPr>
        <p:spPr>
          <a:xfrm>
            <a:off x="6920516"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6" name="Rektangel 15">
            <a:extLst>
              <a:ext uri="{FF2B5EF4-FFF2-40B4-BE49-F238E27FC236}">
                <a16:creationId xmlns:a16="http://schemas.microsoft.com/office/drawing/2014/main" id="{35092F1E-761F-4FDC-9CC0-F190701A3A2D}"/>
              </a:ext>
            </a:extLst>
          </p:cNvPr>
          <p:cNvSpPr/>
          <p:nvPr/>
        </p:nvSpPr>
        <p:spPr>
          <a:xfrm>
            <a:off x="-2676"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7" name="Rektangel 16">
            <a:extLst>
              <a:ext uri="{FF2B5EF4-FFF2-40B4-BE49-F238E27FC236}">
                <a16:creationId xmlns:a16="http://schemas.microsoft.com/office/drawing/2014/main" id="{7C8C7FE4-4320-44D7-BB53-9A13F7F2B3D8}"/>
              </a:ext>
            </a:extLst>
          </p:cNvPr>
          <p:cNvSpPr/>
          <p:nvPr/>
        </p:nvSpPr>
        <p:spPr>
          <a:xfrm>
            <a:off x="821839"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Tree>
    <p:extLst>
      <p:ext uri="{BB962C8B-B14F-4D97-AF65-F5344CB8AC3E}">
        <p14:creationId xmlns:p14="http://schemas.microsoft.com/office/powerpoint/2010/main" val="278615778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Lst>
  <p:txStyles>
    <p:titleStyle>
      <a:lvl1pPr algn="l" defTabSz="458748" rtl="0" eaLnBrk="1" latinLnBrk="0" hangingPunct="1">
        <a:lnSpc>
          <a:spcPct val="90000"/>
        </a:lnSpc>
        <a:spcBef>
          <a:spcPct val="0"/>
        </a:spcBef>
        <a:buNone/>
        <a:defRPr sz="2207" kern="1200">
          <a:solidFill>
            <a:schemeClr val="tx1"/>
          </a:solidFill>
          <a:latin typeface="+mj-lt"/>
          <a:ea typeface="+mj-ea"/>
          <a:cs typeface="+mj-cs"/>
        </a:defRPr>
      </a:lvl1pPr>
    </p:titleStyle>
    <p:bodyStyle>
      <a:lvl1pPr marL="114687" indent="-114687" algn="l" defTabSz="458748" rtl="0" eaLnBrk="1" latinLnBrk="0" hangingPunct="1">
        <a:lnSpc>
          <a:spcPct val="90000"/>
        </a:lnSpc>
        <a:spcBef>
          <a:spcPts val="502"/>
        </a:spcBef>
        <a:buFont typeface="Arial" panose="020B0604020202020204" pitchFamily="34" charset="0"/>
        <a:buChar char="•"/>
        <a:defRPr sz="1404" kern="1200">
          <a:solidFill>
            <a:schemeClr val="tx1"/>
          </a:solidFill>
          <a:latin typeface="+mn-lt"/>
          <a:ea typeface="+mn-ea"/>
          <a:cs typeface="+mn-cs"/>
        </a:defRPr>
      </a:lvl1pPr>
      <a:lvl2pPr marL="344060" indent="-114687" algn="l" defTabSz="458748" rtl="0" eaLnBrk="1" latinLnBrk="0" hangingPunct="1">
        <a:lnSpc>
          <a:spcPct val="90000"/>
        </a:lnSpc>
        <a:spcBef>
          <a:spcPts val="251"/>
        </a:spcBef>
        <a:buFont typeface="Arial" panose="020B0604020202020204" pitchFamily="34" charset="0"/>
        <a:buChar char="•"/>
        <a:defRPr sz="1204" kern="1200">
          <a:solidFill>
            <a:schemeClr val="tx1"/>
          </a:solidFill>
          <a:latin typeface="+mn-lt"/>
          <a:ea typeface="+mn-ea"/>
          <a:cs typeface="+mn-cs"/>
        </a:defRPr>
      </a:lvl2pPr>
      <a:lvl3pPr marL="573435" indent="-114687" algn="l" defTabSz="458748" rtl="0" eaLnBrk="1" latinLnBrk="0" hangingPunct="1">
        <a:lnSpc>
          <a:spcPct val="90000"/>
        </a:lnSpc>
        <a:spcBef>
          <a:spcPts val="251"/>
        </a:spcBef>
        <a:buFont typeface="Arial" panose="020B0604020202020204" pitchFamily="34" charset="0"/>
        <a:buChar char="•"/>
        <a:defRPr sz="1004" kern="1200">
          <a:solidFill>
            <a:schemeClr val="tx1"/>
          </a:solidFill>
          <a:latin typeface="+mn-lt"/>
          <a:ea typeface="+mn-ea"/>
          <a:cs typeface="+mn-cs"/>
        </a:defRPr>
      </a:lvl3pPr>
      <a:lvl4pPr marL="80280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4pPr>
      <a:lvl5pPr marL="1032182"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5pPr>
      <a:lvl6pPr marL="1261557"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6pPr>
      <a:lvl7pPr marL="1490930"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7pPr>
      <a:lvl8pPr marL="1720304"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8pPr>
      <a:lvl9pPr marL="194967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9pPr>
    </p:bodyStyle>
    <p:otherStyle>
      <a:defPPr>
        <a:defRPr lang="en-US"/>
      </a:defPPr>
      <a:lvl1pPr marL="0" algn="l" defTabSz="458748" rtl="0" eaLnBrk="1" latinLnBrk="0" hangingPunct="1">
        <a:defRPr sz="903" kern="1200">
          <a:solidFill>
            <a:schemeClr val="tx1"/>
          </a:solidFill>
          <a:latin typeface="+mn-lt"/>
          <a:ea typeface="+mn-ea"/>
          <a:cs typeface="+mn-cs"/>
        </a:defRPr>
      </a:lvl1pPr>
      <a:lvl2pPr marL="229374" algn="l" defTabSz="458748" rtl="0" eaLnBrk="1" latinLnBrk="0" hangingPunct="1">
        <a:defRPr sz="903" kern="1200">
          <a:solidFill>
            <a:schemeClr val="tx1"/>
          </a:solidFill>
          <a:latin typeface="+mn-lt"/>
          <a:ea typeface="+mn-ea"/>
          <a:cs typeface="+mn-cs"/>
        </a:defRPr>
      </a:lvl2pPr>
      <a:lvl3pPr marL="458748" algn="l" defTabSz="458748" rtl="0" eaLnBrk="1" latinLnBrk="0" hangingPunct="1">
        <a:defRPr sz="903" kern="1200">
          <a:solidFill>
            <a:schemeClr val="tx1"/>
          </a:solidFill>
          <a:latin typeface="+mn-lt"/>
          <a:ea typeface="+mn-ea"/>
          <a:cs typeface="+mn-cs"/>
        </a:defRPr>
      </a:lvl3pPr>
      <a:lvl4pPr marL="688122" algn="l" defTabSz="458748" rtl="0" eaLnBrk="1" latinLnBrk="0" hangingPunct="1">
        <a:defRPr sz="903" kern="1200">
          <a:solidFill>
            <a:schemeClr val="tx1"/>
          </a:solidFill>
          <a:latin typeface="+mn-lt"/>
          <a:ea typeface="+mn-ea"/>
          <a:cs typeface="+mn-cs"/>
        </a:defRPr>
      </a:lvl4pPr>
      <a:lvl5pPr marL="917495" algn="l" defTabSz="458748" rtl="0" eaLnBrk="1" latinLnBrk="0" hangingPunct="1">
        <a:defRPr sz="903" kern="1200">
          <a:solidFill>
            <a:schemeClr val="tx1"/>
          </a:solidFill>
          <a:latin typeface="+mn-lt"/>
          <a:ea typeface="+mn-ea"/>
          <a:cs typeface="+mn-cs"/>
        </a:defRPr>
      </a:lvl5pPr>
      <a:lvl6pPr marL="1146869" algn="l" defTabSz="458748" rtl="0" eaLnBrk="1" latinLnBrk="0" hangingPunct="1">
        <a:defRPr sz="903" kern="1200">
          <a:solidFill>
            <a:schemeClr val="tx1"/>
          </a:solidFill>
          <a:latin typeface="+mn-lt"/>
          <a:ea typeface="+mn-ea"/>
          <a:cs typeface="+mn-cs"/>
        </a:defRPr>
      </a:lvl6pPr>
      <a:lvl7pPr marL="1376243" algn="l" defTabSz="458748" rtl="0" eaLnBrk="1" latinLnBrk="0" hangingPunct="1">
        <a:defRPr sz="903" kern="1200">
          <a:solidFill>
            <a:schemeClr val="tx1"/>
          </a:solidFill>
          <a:latin typeface="+mn-lt"/>
          <a:ea typeface="+mn-ea"/>
          <a:cs typeface="+mn-cs"/>
        </a:defRPr>
      </a:lvl7pPr>
      <a:lvl8pPr marL="1605617" algn="l" defTabSz="458748" rtl="0" eaLnBrk="1" latinLnBrk="0" hangingPunct="1">
        <a:defRPr sz="903" kern="1200">
          <a:solidFill>
            <a:schemeClr val="tx1"/>
          </a:solidFill>
          <a:latin typeface="+mn-lt"/>
          <a:ea typeface="+mn-ea"/>
          <a:cs typeface="+mn-cs"/>
        </a:defRPr>
      </a:lvl8pPr>
      <a:lvl9pPr marL="1834991" algn="l" defTabSz="458748" rtl="0" eaLnBrk="1" latinLnBrk="0" hangingPunct="1">
        <a:defRPr sz="903"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6BCDC26B-5498-4286-9B85-0334688615D0}"/>
              </a:ext>
            </a:extLst>
          </p:cNvPr>
          <p:cNvSpPr/>
          <p:nvPr/>
        </p:nvSpPr>
        <p:spPr>
          <a:xfrm>
            <a:off x="6096000"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3" name="Rektangel 12">
            <a:extLst>
              <a:ext uri="{FF2B5EF4-FFF2-40B4-BE49-F238E27FC236}">
                <a16:creationId xmlns:a16="http://schemas.microsoft.com/office/drawing/2014/main" id="{9E48F14C-FCDC-4AD2-8747-4A6AD217C328}"/>
              </a:ext>
            </a:extLst>
          </p:cNvPr>
          <p:cNvSpPr/>
          <p:nvPr/>
        </p:nvSpPr>
        <p:spPr>
          <a:xfrm>
            <a:off x="6920516"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6" name="Rektangel 15">
            <a:extLst>
              <a:ext uri="{FF2B5EF4-FFF2-40B4-BE49-F238E27FC236}">
                <a16:creationId xmlns:a16="http://schemas.microsoft.com/office/drawing/2014/main" id="{35092F1E-761F-4FDC-9CC0-F190701A3A2D}"/>
              </a:ext>
            </a:extLst>
          </p:cNvPr>
          <p:cNvSpPr/>
          <p:nvPr/>
        </p:nvSpPr>
        <p:spPr>
          <a:xfrm>
            <a:off x="-2676"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7" name="Rektangel 16">
            <a:extLst>
              <a:ext uri="{FF2B5EF4-FFF2-40B4-BE49-F238E27FC236}">
                <a16:creationId xmlns:a16="http://schemas.microsoft.com/office/drawing/2014/main" id="{7C8C7FE4-4320-44D7-BB53-9A13F7F2B3D8}"/>
              </a:ext>
            </a:extLst>
          </p:cNvPr>
          <p:cNvSpPr/>
          <p:nvPr/>
        </p:nvSpPr>
        <p:spPr>
          <a:xfrm>
            <a:off x="821839"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Tree>
    <p:extLst>
      <p:ext uri="{BB962C8B-B14F-4D97-AF65-F5344CB8AC3E}">
        <p14:creationId xmlns:p14="http://schemas.microsoft.com/office/powerpoint/2010/main" val="2452177583"/>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 id="2147483761" r:id="rId13"/>
    <p:sldLayoutId id="2147483762" r:id="rId14"/>
    <p:sldLayoutId id="2147483763" r:id="rId15"/>
  </p:sldLayoutIdLst>
  <p:txStyles>
    <p:titleStyle>
      <a:lvl1pPr algn="l" defTabSz="458748" rtl="0" eaLnBrk="1" latinLnBrk="0" hangingPunct="1">
        <a:lnSpc>
          <a:spcPct val="90000"/>
        </a:lnSpc>
        <a:spcBef>
          <a:spcPct val="0"/>
        </a:spcBef>
        <a:buNone/>
        <a:defRPr sz="2207" kern="1200">
          <a:solidFill>
            <a:schemeClr val="tx1"/>
          </a:solidFill>
          <a:latin typeface="+mj-lt"/>
          <a:ea typeface="+mj-ea"/>
          <a:cs typeface="+mj-cs"/>
        </a:defRPr>
      </a:lvl1pPr>
    </p:titleStyle>
    <p:bodyStyle>
      <a:lvl1pPr marL="114687" indent="-114687" algn="l" defTabSz="458748" rtl="0" eaLnBrk="1" latinLnBrk="0" hangingPunct="1">
        <a:lnSpc>
          <a:spcPct val="90000"/>
        </a:lnSpc>
        <a:spcBef>
          <a:spcPts val="502"/>
        </a:spcBef>
        <a:buFont typeface="Arial" panose="020B0604020202020204" pitchFamily="34" charset="0"/>
        <a:buChar char="•"/>
        <a:defRPr sz="1404" kern="1200">
          <a:solidFill>
            <a:schemeClr val="tx1"/>
          </a:solidFill>
          <a:latin typeface="+mn-lt"/>
          <a:ea typeface="+mn-ea"/>
          <a:cs typeface="+mn-cs"/>
        </a:defRPr>
      </a:lvl1pPr>
      <a:lvl2pPr marL="344060" indent="-114687" algn="l" defTabSz="458748" rtl="0" eaLnBrk="1" latinLnBrk="0" hangingPunct="1">
        <a:lnSpc>
          <a:spcPct val="90000"/>
        </a:lnSpc>
        <a:spcBef>
          <a:spcPts val="251"/>
        </a:spcBef>
        <a:buFont typeface="Arial" panose="020B0604020202020204" pitchFamily="34" charset="0"/>
        <a:buChar char="•"/>
        <a:defRPr sz="1204" kern="1200">
          <a:solidFill>
            <a:schemeClr val="tx1"/>
          </a:solidFill>
          <a:latin typeface="+mn-lt"/>
          <a:ea typeface="+mn-ea"/>
          <a:cs typeface="+mn-cs"/>
        </a:defRPr>
      </a:lvl2pPr>
      <a:lvl3pPr marL="573435" indent="-114687" algn="l" defTabSz="458748" rtl="0" eaLnBrk="1" latinLnBrk="0" hangingPunct="1">
        <a:lnSpc>
          <a:spcPct val="90000"/>
        </a:lnSpc>
        <a:spcBef>
          <a:spcPts val="251"/>
        </a:spcBef>
        <a:buFont typeface="Arial" panose="020B0604020202020204" pitchFamily="34" charset="0"/>
        <a:buChar char="•"/>
        <a:defRPr sz="1004" kern="1200">
          <a:solidFill>
            <a:schemeClr val="tx1"/>
          </a:solidFill>
          <a:latin typeface="+mn-lt"/>
          <a:ea typeface="+mn-ea"/>
          <a:cs typeface="+mn-cs"/>
        </a:defRPr>
      </a:lvl3pPr>
      <a:lvl4pPr marL="80280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4pPr>
      <a:lvl5pPr marL="1032182"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5pPr>
      <a:lvl6pPr marL="1261557"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6pPr>
      <a:lvl7pPr marL="1490930"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7pPr>
      <a:lvl8pPr marL="1720304"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8pPr>
      <a:lvl9pPr marL="194967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9pPr>
    </p:bodyStyle>
    <p:otherStyle>
      <a:defPPr>
        <a:defRPr lang="en-US"/>
      </a:defPPr>
      <a:lvl1pPr marL="0" algn="l" defTabSz="458748" rtl="0" eaLnBrk="1" latinLnBrk="0" hangingPunct="1">
        <a:defRPr sz="903" kern="1200">
          <a:solidFill>
            <a:schemeClr val="tx1"/>
          </a:solidFill>
          <a:latin typeface="+mn-lt"/>
          <a:ea typeface="+mn-ea"/>
          <a:cs typeface="+mn-cs"/>
        </a:defRPr>
      </a:lvl1pPr>
      <a:lvl2pPr marL="229374" algn="l" defTabSz="458748" rtl="0" eaLnBrk="1" latinLnBrk="0" hangingPunct="1">
        <a:defRPr sz="903" kern="1200">
          <a:solidFill>
            <a:schemeClr val="tx1"/>
          </a:solidFill>
          <a:latin typeface="+mn-lt"/>
          <a:ea typeface="+mn-ea"/>
          <a:cs typeface="+mn-cs"/>
        </a:defRPr>
      </a:lvl2pPr>
      <a:lvl3pPr marL="458748" algn="l" defTabSz="458748" rtl="0" eaLnBrk="1" latinLnBrk="0" hangingPunct="1">
        <a:defRPr sz="903" kern="1200">
          <a:solidFill>
            <a:schemeClr val="tx1"/>
          </a:solidFill>
          <a:latin typeface="+mn-lt"/>
          <a:ea typeface="+mn-ea"/>
          <a:cs typeface="+mn-cs"/>
        </a:defRPr>
      </a:lvl3pPr>
      <a:lvl4pPr marL="688122" algn="l" defTabSz="458748" rtl="0" eaLnBrk="1" latinLnBrk="0" hangingPunct="1">
        <a:defRPr sz="903" kern="1200">
          <a:solidFill>
            <a:schemeClr val="tx1"/>
          </a:solidFill>
          <a:latin typeface="+mn-lt"/>
          <a:ea typeface="+mn-ea"/>
          <a:cs typeface="+mn-cs"/>
        </a:defRPr>
      </a:lvl4pPr>
      <a:lvl5pPr marL="917495" algn="l" defTabSz="458748" rtl="0" eaLnBrk="1" latinLnBrk="0" hangingPunct="1">
        <a:defRPr sz="903" kern="1200">
          <a:solidFill>
            <a:schemeClr val="tx1"/>
          </a:solidFill>
          <a:latin typeface="+mn-lt"/>
          <a:ea typeface="+mn-ea"/>
          <a:cs typeface="+mn-cs"/>
        </a:defRPr>
      </a:lvl5pPr>
      <a:lvl6pPr marL="1146869" algn="l" defTabSz="458748" rtl="0" eaLnBrk="1" latinLnBrk="0" hangingPunct="1">
        <a:defRPr sz="903" kern="1200">
          <a:solidFill>
            <a:schemeClr val="tx1"/>
          </a:solidFill>
          <a:latin typeface="+mn-lt"/>
          <a:ea typeface="+mn-ea"/>
          <a:cs typeface="+mn-cs"/>
        </a:defRPr>
      </a:lvl6pPr>
      <a:lvl7pPr marL="1376243" algn="l" defTabSz="458748" rtl="0" eaLnBrk="1" latinLnBrk="0" hangingPunct="1">
        <a:defRPr sz="903" kern="1200">
          <a:solidFill>
            <a:schemeClr val="tx1"/>
          </a:solidFill>
          <a:latin typeface="+mn-lt"/>
          <a:ea typeface="+mn-ea"/>
          <a:cs typeface="+mn-cs"/>
        </a:defRPr>
      </a:lvl7pPr>
      <a:lvl8pPr marL="1605617" algn="l" defTabSz="458748" rtl="0" eaLnBrk="1" latinLnBrk="0" hangingPunct="1">
        <a:defRPr sz="903" kern="1200">
          <a:solidFill>
            <a:schemeClr val="tx1"/>
          </a:solidFill>
          <a:latin typeface="+mn-lt"/>
          <a:ea typeface="+mn-ea"/>
          <a:cs typeface="+mn-cs"/>
        </a:defRPr>
      </a:lvl8pPr>
      <a:lvl9pPr marL="1834991" algn="l" defTabSz="458748" rtl="0" eaLnBrk="1" latinLnBrk="0" hangingPunct="1">
        <a:defRPr sz="903"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6BCDC26B-5498-4286-9B85-0334688615D0}"/>
              </a:ext>
            </a:extLst>
          </p:cNvPr>
          <p:cNvSpPr/>
          <p:nvPr/>
        </p:nvSpPr>
        <p:spPr>
          <a:xfrm>
            <a:off x="6096000"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3" name="Rektangel 12">
            <a:extLst>
              <a:ext uri="{FF2B5EF4-FFF2-40B4-BE49-F238E27FC236}">
                <a16:creationId xmlns:a16="http://schemas.microsoft.com/office/drawing/2014/main" id="{9E48F14C-FCDC-4AD2-8747-4A6AD217C328}"/>
              </a:ext>
            </a:extLst>
          </p:cNvPr>
          <p:cNvSpPr/>
          <p:nvPr/>
        </p:nvSpPr>
        <p:spPr>
          <a:xfrm>
            <a:off x="6920516"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6" name="Rektangel 15">
            <a:extLst>
              <a:ext uri="{FF2B5EF4-FFF2-40B4-BE49-F238E27FC236}">
                <a16:creationId xmlns:a16="http://schemas.microsoft.com/office/drawing/2014/main" id="{35092F1E-761F-4FDC-9CC0-F190701A3A2D}"/>
              </a:ext>
            </a:extLst>
          </p:cNvPr>
          <p:cNvSpPr/>
          <p:nvPr/>
        </p:nvSpPr>
        <p:spPr>
          <a:xfrm>
            <a:off x="-2676"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7" name="Rektangel 16">
            <a:extLst>
              <a:ext uri="{FF2B5EF4-FFF2-40B4-BE49-F238E27FC236}">
                <a16:creationId xmlns:a16="http://schemas.microsoft.com/office/drawing/2014/main" id="{7C8C7FE4-4320-44D7-BB53-9A13F7F2B3D8}"/>
              </a:ext>
            </a:extLst>
          </p:cNvPr>
          <p:cNvSpPr/>
          <p:nvPr/>
        </p:nvSpPr>
        <p:spPr>
          <a:xfrm>
            <a:off x="821839"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Tree>
    <p:extLst>
      <p:ext uri="{BB962C8B-B14F-4D97-AF65-F5344CB8AC3E}">
        <p14:creationId xmlns:p14="http://schemas.microsoft.com/office/powerpoint/2010/main" val="1719009409"/>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Lst>
  <p:txStyles>
    <p:titleStyle>
      <a:lvl1pPr algn="l" defTabSz="458748" rtl="0" eaLnBrk="1" latinLnBrk="0" hangingPunct="1">
        <a:lnSpc>
          <a:spcPct val="90000"/>
        </a:lnSpc>
        <a:spcBef>
          <a:spcPct val="0"/>
        </a:spcBef>
        <a:buNone/>
        <a:defRPr sz="2207" kern="1200">
          <a:solidFill>
            <a:schemeClr val="tx1"/>
          </a:solidFill>
          <a:latin typeface="+mj-lt"/>
          <a:ea typeface="+mj-ea"/>
          <a:cs typeface="+mj-cs"/>
        </a:defRPr>
      </a:lvl1pPr>
    </p:titleStyle>
    <p:bodyStyle>
      <a:lvl1pPr marL="114687" indent="-114687" algn="l" defTabSz="458748" rtl="0" eaLnBrk="1" latinLnBrk="0" hangingPunct="1">
        <a:lnSpc>
          <a:spcPct val="90000"/>
        </a:lnSpc>
        <a:spcBef>
          <a:spcPts val="502"/>
        </a:spcBef>
        <a:buFont typeface="Arial" panose="020B0604020202020204" pitchFamily="34" charset="0"/>
        <a:buChar char="•"/>
        <a:defRPr sz="1404" kern="1200">
          <a:solidFill>
            <a:schemeClr val="tx1"/>
          </a:solidFill>
          <a:latin typeface="+mn-lt"/>
          <a:ea typeface="+mn-ea"/>
          <a:cs typeface="+mn-cs"/>
        </a:defRPr>
      </a:lvl1pPr>
      <a:lvl2pPr marL="344060" indent="-114687" algn="l" defTabSz="458748" rtl="0" eaLnBrk="1" latinLnBrk="0" hangingPunct="1">
        <a:lnSpc>
          <a:spcPct val="90000"/>
        </a:lnSpc>
        <a:spcBef>
          <a:spcPts val="251"/>
        </a:spcBef>
        <a:buFont typeface="Arial" panose="020B0604020202020204" pitchFamily="34" charset="0"/>
        <a:buChar char="•"/>
        <a:defRPr sz="1204" kern="1200">
          <a:solidFill>
            <a:schemeClr val="tx1"/>
          </a:solidFill>
          <a:latin typeface="+mn-lt"/>
          <a:ea typeface="+mn-ea"/>
          <a:cs typeface="+mn-cs"/>
        </a:defRPr>
      </a:lvl2pPr>
      <a:lvl3pPr marL="573435" indent="-114687" algn="l" defTabSz="458748" rtl="0" eaLnBrk="1" latinLnBrk="0" hangingPunct="1">
        <a:lnSpc>
          <a:spcPct val="90000"/>
        </a:lnSpc>
        <a:spcBef>
          <a:spcPts val="251"/>
        </a:spcBef>
        <a:buFont typeface="Arial" panose="020B0604020202020204" pitchFamily="34" charset="0"/>
        <a:buChar char="•"/>
        <a:defRPr sz="1004" kern="1200">
          <a:solidFill>
            <a:schemeClr val="tx1"/>
          </a:solidFill>
          <a:latin typeface="+mn-lt"/>
          <a:ea typeface="+mn-ea"/>
          <a:cs typeface="+mn-cs"/>
        </a:defRPr>
      </a:lvl3pPr>
      <a:lvl4pPr marL="80280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4pPr>
      <a:lvl5pPr marL="1032182"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5pPr>
      <a:lvl6pPr marL="1261557"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6pPr>
      <a:lvl7pPr marL="1490930"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7pPr>
      <a:lvl8pPr marL="1720304"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8pPr>
      <a:lvl9pPr marL="194967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9pPr>
    </p:bodyStyle>
    <p:otherStyle>
      <a:defPPr>
        <a:defRPr lang="en-US"/>
      </a:defPPr>
      <a:lvl1pPr marL="0" algn="l" defTabSz="458748" rtl="0" eaLnBrk="1" latinLnBrk="0" hangingPunct="1">
        <a:defRPr sz="903" kern="1200">
          <a:solidFill>
            <a:schemeClr val="tx1"/>
          </a:solidFill>
          <a:latin typeface="+mn-lt"/>
          <a:ea typeface="+mn-ea"/>
          <a:cs typeface="+mn-cs"/>
        </a:defRPr>
      </a:lvl1pPr>
      <a:lvl2pPr marL="229374" algn="l" defTabSz="458748" rtl="0" eaLnBrk="1" latinLnBrk="0" hangingPunct="1">
        <a:defRPr sz="903" kern="1200">
          <a:solidFill>
            <a:schemeClr val="tx1"/>
          </a:solidFill>
          <a:latin typeface="+mn-lt"/>
          <a:ea typeface="+mn-ea"/>
          <a:cs typeface="+mn-cs"/>
        </a:defRPr>
      </a:lvl2pPr>
      <a:lvl3pPr marL="458748" algn="l" defTabSz="458748" rtl="0" eaLnBrk="1" latinLnBrk="0" hangingPunct="1">
        <a:defRPr sz="903" kern="1200">
          <a:solidFill>
            <a:schemeClr val="tx1"/>
          </a:solidFill>
          <a:latin typeface="+mn-lt"/>
          <a:ea typeface="+mn-ea"/>
          <a:cs typeface="+mn-cs"/>
        </a:defRPr>
      </a:lvl3pPr>
      <a:lvl4pPr marL="688122" algn="l" defTabSz="458748" rtl="0" eaLnBrk="1" latinLnBrk="0" hangingPunct="1">
        <a:defRPr sz="903" kern="1200">
          <a:solidFill>
            <a:schemeClr val="tx1"/>
          </a:solidFill>
          <a:latin typeface="+mn-lt"/>
          <a:ea typeface="+mn-ea"/>
          <a:cs typeface="+mn-cs"/>
        </a:defRPr>
      </a:lvl4pPr>
      <a:lvl5pPr marL="917495" algn="l" defTabSz="458748" rtl="0" eaLnBrk="1" latinLnBrk="0" hangingPunct="1">
        <a:defRPr sz="903" kern="1200">
          <a:solidFill>
            <a:schemeClr val="tx1"/>
          </a:solidFill>
          <a:latin typeface="+mn-lt"/>
          <a:ea typeface="+mn-ea"/>
          <a:cs typeface="+mn-cs"/>
        </a:defRPr>
      </a:lvl5pPr>
      <a:lvl6pPr marL="1146869" algn="l" defTabSz="458748" rtl="0" eaLnBrk="1" latinLnBrk="0" hangingPunct="1">
        <a:defRPr sz="903" kern="1200">
          <a:solidFill>
            <a:schemeClr val="tx1"/>
          </a:solidFill>
          <a:latin typeface="+mn-lt"/>
          <a:ea typeface="+mn-ea"/>
          <a:cs typeface="+mn-cs"/>
        </a:defRPr>
      </a:lvl6pPr>
      <a:lvl7pPr marL="1376243" algn="l" defTabSz="458748" rtl="0" eaLnBrk="1" latinLnBrk="0" hangingPunct="1">
        <a:defRPr sz="903" kern="1200">
          <a:solidFill>
            <a:schemeClr val="tx1"/>
          </a:solidFill>
          <a:latin typeface="+mn-lt"/>
          <a:ea typeface="+mn-ea"/>
          <a:cs typeface="+mn-cs"/>
        </a:defRPr>
      </a:lvl7pPr>
      <a:lvl8pPr marL="1605617" algn="l" defTabSz="458748" rtl="0" eaLnBrk="1" latinLnBrk="0" hangingPunct="1">
        <a:defRPr sz="903" kern="1200">
          <a:solidFill>
            <a:schemeClr val="tx1"/>
          </a:solidFill>
          <a:latin typeface="+mn-lt"/>
          <a:ea typeface="+mn-ea"/>
          <a:cs typeface="+mn-cs"/>
        </a:defRPr>
      </a:lvl8pPr>
      <a:lvl9pPr marL="1834991" algn="l" defTabSz="458748" rtl="0" eaLnBrk="1" latinLnBrk="0" hangingPunct="1">
        <a:defRPr sz="903"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6BCDC26B-5498-4286-9B85-0334688615D0}"/>
              </a:ext>
            </a:extLst>
          </p:cNvPr>
          <p:cNvSpPr/>
          <p:nvPr/>
        </p:nvSpPr>
        <p:spPr>
          <a:xfrm>
            <a:off x="6096000"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3" name="Rektangel 12">
            <a:extLst>
              <a:ext uri="{FF2B5EF4-FFF2-40B4-BE49-F238E27FC236}">
                <a16:creationId xmlns:a16="http://schemas.microsoft.com/office/drawing/2014/main" id="{9E48F14C-FCDC-4AD2-8747-4A6AD217C328}"/>
              </a:ext>
            </a:extLst>
          </p:cNvPr>
          <p:cNvSpPr/>
          <p:nvPr/>
        </p:nvSpPr>
        <p:spPr>
          <a:xfrm>
            <a:off x="6920516"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6" name="Rektangel 15">
            <a:extLst>
              <a:ext uri="{FF2B5EF4-FFF2-40B4-BE49-F238E27FC236}">
                <a16:creationId xmlns:a16="http://schemas.microsoft.com/office/drawing/2014/main" id="{35092F1E-761F-4FDC-9CC0-F190701A3A2D}"/>
              </a:ext>
            </a:extLst>
          </p:cNvPr>
          <p:cNvSpPr/>
          <p:nvPr/>
        </p:nvSpPr>
        <p:spPr>
          <a:xfrm>
            <a:off x="-2676"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7" name="Rektangel 16">
            <a:extLst>
              <a:ext uri="{FF2B5EF4-FFF2-40B4-BE49-F238E27FC236}">
                <a16:creationId xmlns:a16="http://schemas.microsoft.com/office/drawing/2014/main" id="{7C8C7FE4-4320-44D7-BB53-9A13F7F2B3D8}"/>
              </a:ext>
            </a:extLst>
          </p:cNvPr>
          <p:cNvSpPr/>
          <p:nvPr/>
        </p:nvSpPr>
        <p:spPr>
          <a:xfrm>
            <a:off x="821839"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Tree>
    <p:extLst>
      <p:ext uri="{BB962C8B-B14F-4D97-AF65-F5344CB8AC3E}">
        <p14:creationId xmlns:p14="http://schemas.microsoft.com/office/powerpoint/2010/main" val="854435824"/>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Lst>
  <p:txStyles>
    <p:titleStyle>
      <a:lvl1pPr algn="l" defTabSz="458748" rtl="0" eaLnBrk="1" latinLnBrk="0" hangingPunct="1">
        <a:lnSpc>
          <a:spcPct val="90000"/>
        </a:lnSpc>
        <a:spcBef>
          <a:spcPct val="0"/>
        </a:spcBef>
        <a:buNone/>
        <a:defRPr sz="2207" kern="1200">
          <a:solidFill>
            <a:schemeClr val="tx1"/>
          </a:solidFill>
          <a:latin typeface="+mj-lt"/>
          <a:ea typeface="+mj-ea"/>
          <a:cs typeface="+mj-cs"/>
        </a:defRPr>
      </a:lvl1pPr>
    </p:titleStyle>
    <p:bodyStyle>
      <a:lvl1pPr marL="114687" indent="-114687" algn="l" defTabSz="458748" rtl="0" eaLnBrk="1" latinLnBrk="0" hangingPunct="1">
        <a:lnSpc>
          <a:spcPct val="90000"/>
        </a:lnSpc>
        <a:spcBef>
          <a:spcPts val="502"/>
        </a:spcBef>
        <a:buFont typeface="Arial" panose="020B0604020202020204" pitchFamily="34" charset="0"/>
        <a:buChar char="•"/>
        <a:defRPr sz="1404" kern="1200">
          <a:solidFill>
            <a:schemeClr val="tx1"/>
          </a:solidFill>
          <a:latin typeface="+mn-lt"/>
          <a:ea typeface="+mn-ea"/>
          <a:cs typeface="+mn-cs"/>
        </a:defRPr>
      </a:lvl1pPr>
      <a:lvl2pPr marL="344060" indent="-114687" algn="l" defTabSz="458748" rtl="0" eaLnBrk="1" latinLnBrk="0" hangingPunct="1">
        <a:lnSpc>
          <a:spcPct val="90000"/>
        </a:lnSpc>
        <a:spcBef>
          <a:spcPts val="251"/>
        </a:spcBef>
        <a:buFont typeface="Arial" panose="020B0604020202020204" pitchFamily="34" charset="0"/>
        <a:buChar char="•"/>
        <a:defRPr sz="1204" kern="1200">
          <a:solidFill>
            <a:schemeClr val="tx1"/>
          </a:solidFill>
          <a:latin typeface="+mn-lt"/>
          <a:ea typeface="+mn-ea"/>
          <a:cs typeface="+mn-cs"/>
        </a:defRPr>
      </a:lvl2pPr>
      <a:lvl3pPr marL="573435" indent="-114687" algn="l" defTabSz="458748" rtl="0" eaLnBrk="1" latinLnBrk="0" hangingPunct="1">
        <a:lnSpc>
          <a:spcPct val="90000"/>
        </a:lnSpc>
        <a:spcBef>
          <a:spcPts val="251"/>
        </a:spcBef>
        <a:buFont typeface="Arial" panose="020B0604020202020204" pitchFamily="34" charset="0"/>
        <a:buChar char="•"/>
        <a:defRPr sz="1004" kern="1200">
          <a:solidFill>
            <a:schemeClr val="tx1"/>
          </a:solidFill>
          <a:latin typeface="+mn-lt"/>
          <a:ea typeface="+mn-ea"/>
          <a:cs typeface="+mn-cs"/>
        </a:defRPr>
      </a:lvl3pPr>
      <a:lvl4pPr marL="80280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4pPr>
      <a:lvl5pPr marL="1032182"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5pPr>
      <a:lvl6pPr marL="1261557"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6pPr>
      <a:lvl7pPr marL="1490930"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7pPr>
      <a:lvl8pPr marL="1720304"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8pPr>
      <a:lvl9pPr marL="194967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9pPr>
    </p:bodyStyle>
    <p:otherStyle>
      <a:defPPr>
        <a:defRPr lang="en-US"/>
      </a:defPPr>
      <a:lvl1pPr marL="0" algn="l" defTabSz="458748" rtl="0" eaLnBrk="1" latinLnBrk="0" hangingPunct="1">
        <a:defRPr sz="903" kern="1200">
          <a:solidFill>
            <a:schemeClr val="tx1"/>
          </a:solidFill>
          <a:latin typeface="+mn-lt"/>
          <a:ea typeface="+mn-ea"/>
          <a:cs typeface="+mn-cs"/>
        </a:defRPr>
      </a:lvl1pPr>
      <a:lvl2pPr marL="229374" algn="l" defTabSz="458748" rtl="0" eaLnBrk="1" latinLnBrk="0" hangingPunct="1">
        <a:defRPr sz="903" kern="1200">
          <a:solidFill>
            <a:schemeClr val="tx1"/>
          </a:solidFill>
          <a:latin typeface="+mn-lt"/>
          <a:ea typeface="+mn-ea"/>
          <a:cs typeface="+mn-cs"/>
        </a:defRPr>
      </a:lvl2pPr>
      <a:lvl3pPr marL="458748" algn="l" defTabSz="458748" rtl="0" eaLnBrk="1" latinLnBrk="0" hangingPunct="1">
        <a:defRPr sz="903" kern="1200">
          <a:solidFill>
            <a:schemeClr val="tx1"/>
          </a:solidFill>
          <a:latin typeface="+mn-lt"/>
          <a:ea typeface="+mn-ea"/>
          <a:cs typeface="+mn-cs"/>
        </a:defRPr>
      </a:lvl3pPr>
      <a:lvl4pPr marL="688122" algn="l" defTabSz="458748" rtl="0" eaLnBrk="1" latinLnBrk="0" hangingPunct="1">
        <a:defRPr sz="903" kern="1200">
          <a:solidFill>
            <a:schemeClr val="tx1"/>
          </a:solidFill>
          <a:latin typeface="+mn-lt"/>
          <a:ea typeface="+mn-ea"/>
          <a:cs typeface="+mn-cs"/>
        </a:defRPr>
      </a:lvl4pPr>
      <a:lvl5pPr marL="917495" algn="l" defTabSz="458748" rtl="0" eaLnBrk="1" latinLnBrk="0" hangingPunct="1">
        <a:defRPr sz="903" kern="1200">
          <a:solidFill>
            <a:schemeClr val="tx1"/>
          </a:solidFill>
          <a:latin typeface="+mn-lt"/>
          <a:ea typeface="+mn-ea"/>
          <a:cs typeface="+mn-cs"/>
        </a:defRPr>
      </a:lvl5pPr>
      <a:lvl6pPr marL="1146869" algn="l" defTabSz="458748" rtl="0" eaLnBrk="1" latinLnBrk="0" hangingPunct="1">
        <a:defRPr sz="903" kern="1200">
          <a:solidFill>
            <a:schemeClr val="tx1"/>
          </a:solidFill>
          <a:latin typeface="+mn-lt"/>
          <a:ea typeface="+mn-ea"/>
          <a:cs typeface="+mn-cs"/>
        </a:defRPr>
      </a:lvl6pPr>
      <a:lvl7pPr marL="1376243" algn="l" defTabSz="458748" rtl="0" eaLnBrk="1" latinLnBrk="0" hangingPunct="1">
        <a:defRPr sz="903" kern="1200">
          <a:solidFill>
            <a:schemeClr val="tx1"/>
          </a:solidFill>
          <a:latin typeface="+mn-lt"/>
          <a:ea typeface="+mn-ea"/>
          <a:cs typeface="+mn-cs"/>
        </a:defRPr>
      </a:lvl7pPr>
      <a:lvl8pPr marL="1605617" algn="l" defTabSz="458748" rtl="0" eaLnBrk="1" latinLnBrk="0" hangingPunct="1">
        <a:defRPr sz="903" kern="1200">
          <a:solidFill>
            <a:schemeClr val="tx1"/>
          </a:solidFill>
          <a:latin typeface="+mn-lt"/>
          <a:ea typeface="+mn-ea"/>
          <a:cs typeface="+mn-cs"/>
        </a:defRPr>
      </a:lvl8pPr>
      <a:lvl9pPr marL="1834991" algn="l" defTabSz="458748" rtl="0" eaLnBrk="1" latinLnBrk="0" hangingPunct="1">
        <a:defRPr sz="903"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6BCDC26B-5498-4286-9B85-0334688615D0}"/>
              </a:ext>
            </a:extLst>
          </p:cNvPr>
          <p:cNvSpPr/>
          <p:nvPr/>
        </p:nvSpPr>
        <p:spPr>
          <a:xfrm>
            <a:off x="6096000"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3" name="Rektangel 12">
            <a:extLst>
              <a:ext uri="{FF2B5EF4-FFF2-40B4-BE49-F238E27FC236}">
                <a16:creationId xmlns:a16="http://schemas.microsoft.com/office/drawing/2014/main" id="{9E48F14C-FCDC-4AD2-8747-4A6AD217C328}"/>
              </a:ext>
            </a:extLst>
          </p:cNvPr>
          <p:cNvSpPr/>
          <p:nvPr/>
        </p:nvSpPr>
        <p:spPr>
          <a:xfrm>
            <a:off x="6920516"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6" name="Rektangel 15">
            <a:extLst>
              <a:ext uri="{FF2B5EF4-FFF2-40B4-BE49-F238E27FC236}">
                <a16:creationId xmlns:a16="http://schemas.microsoft.com/office/drawing/2014/main" id="{35092F1E-761F-4FDC-9CC0-F190701A3A2D}"/>
              </a:ext>
            </a:extLst>
          </p:cNvPr>
          <p:cNvSpPr/>
          <p:nvPr/>
        </p:nvSpPr>
        <p:spPr>
          <a:xfrm>
            <a:off x="-2676" y="282"/>
            <a:ext cx="6096000" cy="6857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
        <p:nvSpPr>
          <p:cNvPr id="17" name="Rektangel 16">
            <a:extLst>
              <a:ext uri="{FF2B5EF4-FFF2-40B4-BE49-F238E27FC236}">
                <a16:creationId xmlns:a16="http://schemas.microsoft.com/office/drawing/2014/main" id="{7C8C7FE4-4320-44D7-BB53-9A13F7F2B3D8}"/>
              </a:ext>
            </a:extLst>
          </p:cNvPr>
          <p:cNvSpPr/>
          <p:nvPr/>
        </p:nvSpPr>
        <p:spPr>
          <a:xfrm>
            <a:off x="821839" y="654890"/>
            <a:ext cx="4446665" cy="5391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38"/>
          </a:p>
        </p:txBody>
      </p:sp>
    </p:spTree>
    <p:extLst>
      <p:ext uri="{BB962C8B-B14F-4D97-AF65-F5344CB8AC3E}">
        <p14:creationId xmlns:p14="http://schemas.microsoft.com/office/powerpoint/2010/main" val="1870319871"/>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 id="2147483808" r:id="rId12"/>
    <p:sldLayoutId id="2147483809" r:id="rId13"/>
    <p:sldLayoutId id="2147483810" r:id="rId14"/>
    <p:sldLayoutId id="2147483811" r:id="rId15"/>
  </p:sldLayoutIdLst>
  <p:txStyles>
    <p:titleStyle>
      <a:lvl1pPr algn="l" defTabSz="458748" rtl="0" eaLnBrk="1" latinLnBrk="0" hangingPunct="1">
        <a:lnSpc>
          <a:spcPct val="90000"/>
        </a:lnSpc>
        <a:spcBef>
          <a:spcPct val="0"/>
        </a:spcBef>
        <a:buNone/>
        <a:defRPr sz="2207" kern="1200">
          <a:solidFill>
            <a:schemeClr val="tx1"/>
          </a:solidFill>
          <a:latin typeface="+mj-lt"/>
          <a:ea typeface="+mj-ea"/>
          <a:cs typeface="+mj-cs"/>
        </a:defRPr>
      </a:lvl1pPr>
    </p:titleStyle>
    <p:bodyStyle>
      <a:lvl1pPr marL="114687" indent="-114687" algn="l" defTabSz="458748" rtl="0" eaLnBrk="1" latinLnBrk="0" hangingPunct="1">
        <a:lnSpc>
          <a:spcPct val="90000"/>
        </a:lnSpc>
        <a:spcBef>
          <a:spcPts val="502"/>
        </a:spcBef>
        <a:buFont typeface="Arial" panose="020B0604020202020204" pitchFamily="34" charset="0"/>
        <a:buChar char="•"/>
        <a:defRPr sz="1404" kern="1200">
          <a:solidFill>
            <a:schemeClr val="tx1"/>
          </a:solidFill>
          <a:latin typeface="+mn-lt"/>
          <a:ea typeface="+mn-ea"/>
          <a:cs typeface="+mn-cs"/>
        </a:defRPr>
      </a:lvl1pPr>
      <a:lvl2pPr marL="344060" indent="-114687" algn="l" defTabSz="458748" rtl="0" eaLnBrk="1" latinLnBrk="0" hangingPunct="1">
        <a:lnSpc>
          <a:spcPct val="90000"/>
        </a:lnSpc>
        <a:spcBef>
          <a:spcPts val="251"/>
        </a:spcBef>
        <a:buFont typeface="Arial" panose="020B0604020202020204" pitchFamily="34" charset="0"/>
        <a:buChar char="•"/>
        <a:defRPr sz="1204" kern="1200">
          <a:solidFill>
            <a:schemeClr val="tx1"/>
          </a:solidFill>
          <a:latin typeface="+mn-lt"/>
          <a:ea typeface="+mn-ea"/>
          <a:cs typeface="+mn-cs"/>
        </a:defRPr>
      </a:lvl2pPr>
      <a:lvl3pPr marL="573435" indent="-114687" algn="l" defTabSz="458748" rtl="0" eaLnBrk="1" latinLnBrk="0" hangingPunct="1">
        <a:lnSpc>
          <a:spcPct val="90000"/>
        </a:lnSpc>
        <a:spcBef>
          <a:spcPts val="251"/>
        </a:spcBef>
        <a:buFont typeface="Arial" panose="020B0604020202020204" pitchFamily="34" charset="0"/>
        <a:buChar char="•"/>
        <a:defRPr sz="1004" kern="1200">
          <a:solidFill>
            <a:schemeClr val="tx1"/>
          </a:solidFill>
          <a:latin typeface="+mn-lt"/>
          <a:ea typeface="+mn-ea"/>
          <a:cs typeface="+mn-cs"/>
        </a:defRPr>
      </a:lvl3pPr>
      <a:lvl4pPr marL="80280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4pPr>
      <a:lvl5pPr marL="1032182"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5pPr>
      <a:lvl6pPr marL="1261557"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6pPr>
      <a:lvl7pPr marL="1490930"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7pPr>
      <a:lvl8pPr marL="1720304"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8pPr>
      <a:lvl9pPr marL="194967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9pPr>
    </p:bodyStyle>
    <p:otherStyle>
      <a:defPPr>
        <a:defRPr lang="en-US"/>
      </a:defPPr>
      <a:lvl1pPr marL="0" algn="l" defTabSz="458748" rtl="0" eaLnBrk="1" latinLnBrk="0" hangingPunct="1">
        <a:defRPr sz="903" kern="1200">
          <a:solidFill>
            <a:schemeClr val="tx1"/>
          </a:solidFill>
          <a:latin typeface="+mn-lt"/>
          <a:ea typeface="+mn-ea"/>
          <a:cs typeface="+mn-cs"/>
        </a:defRPr>
      </a:lvl1pPr>
      <a:lvl2pPr marL="229374" algn="l" defTabSz="458748" rtl="0" eaLnBrk="1" latinLnBrk="0" hangingPunct="1">
        <a:defRPr sz="903" kern="1200">
          <a:solidFill>
            <a:schemeClr val="tx1"/>
          </a:solidFill>
          <a:latin typeface="+mn-lt"/>
          <a:ea typeface="+mn-ea"/>
          <a:cs typeface="+mn-cs"/>
        </a:defRPr>
      </a:lvl2pPr>
      <a:lvl3pPr marL="458748" algn="l" defTabSz="458748" rtl="0" eaLnBrk="1" latinLnBrk="0" hangingPunct="1">
        <a:defRPr sz="903" kern="1200">
          <a:solidFill>
            <a:schemeClr val="tx1"/>
          </a:solidFill>
          <a:latin typeface="+mn-lt"/>
          <a:ea typeface="+mn-ea"/>
          <a:cs typeface="+mn-cs"/>
        </a:defRPr>
      </a:lvl3pPr>
      <a:lvl4pPr marL="688122" algn="l" defTabSz="458748" rtl="0" eaLnBrk="1" latinLnBrk="0" hangingPunct="1">
        <a:defRPr sz="903" kern="1200">
          <a:solidFill>
            <a:schemeClr val="tx1"/>
          </a:solidFill>
          <a:latin typeface="+mn-lt"/>
          <a:ea typeface="+mn-ea"/>
          <a:cs typeface="+mn-cs"/>
        </a:defRPr>
      </a:lvl4pPr>
      <a:lvl5pPr marL="917495" algn="l" defTabSz="458748" rtl="0" eaLnBrk="1" latinLnBrk="0" hangingPunct="1">
        <a:defRPr sz="903" kern="1200">
          <a:solidFill>
            <a:schemeClr val="tx1"/>
          </a:solidFill>
          <a:latin typeface="+mn-lt"/>
          <a:ea typeface="+mn-ea"/>
          <a:cs typeface="+mn-cs"/>
        </a:defRPr>
      </a:lvl5pPr>
      <a:lvl6pPr marL="1146869" algn="l" defTabSz="458748" rtl="0" eaLnBrk="1" latinLnBrk="0" hangingPunct="1">
        <a:defRPr sz="903" kern="1200">
          <a:solidFill>
            <a:schemeClr val="tx1"/>
          </a:solidFill>
          <a:latin typeface="+mn-lt"/>
          <a:ea typeface="+mn-ea"/>
          <a:cs typeface="+mn-cs"/>
        </a:defRPr>
      </a:lvl6pPr>
      <a:lvl7pPr marL="1376243" algn="l" defTabSz="458748" rtl="0" eaLnBrk="1" latinLnBrk="0" hangingPunct="1">
        <a:defRPr sz="903" kern="1200">
          <a:solidFill>
            <a:schemeClr val="tx1"/>
          </a:solidFill>
          <a:latin typeface="+mn-lt"/>
          <a:ea typeface="+mn-ea"/>
          <a:cs typeface="+mn-cs"/>
        </a:defRPr>
      </a:lvl7pPr>
      <a:lvl8pPr marL="1605617" algn="l" defTabSz="458748" rtl="0" eaLnBrk="1" latinLnBrk="0" hangingPunct="1">
        <a:defRPr sz="903" kern="1200">
          <a:solidFill>
            <a:schemeClr val="tx1"/>
          </a:solidFill>
          <a:latin typeface="+mn-lt"/>
          <a:ea typeface="+mn-ea"/>
          <a:cs typeface="+mn-cs"/>
        </a:defRPr>
      </a:lvl8pPr>
      <a:lvl9pPr marL="1834991" algn="l" defTabSz="458748" rtl="0" eaLnBrk="1" latinLnBrk="0" hangingPunct="1">
        <a:defRPr sz="90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2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680EC-E39B-AF03-7906-BC94A6A8FCF0}"/>
              </a:ext>
            </a:extLst>
          </p:cNvPr>
          <p:cNvSpPr>
            <a:spLocks noGrp="1"/>
          </p:cNvSpPr>
          <p:nvPr>
            <p:ph type="title"/>
          </p:nvPr>
        </p:nvSpPr>
        <p:spPr/>
        <p:txBody>
          <a:bodyPr lIns="91440" tIns="45720" rIns="91440" bIns="45720" anchor="b" anchorCtr="0"/>
          <a:lstStyle/>
          <a:p>
            <a:pPr algn="ctr">
              <a:lnSpc>
                <a:spcPct val="100000"/>
              </a:lnSpc>
              <a:spcBef>
                <a:spcPts val="0"/>
              </a:spcBef>
            </a:pPr>
            <a:r>
              <a:rPr lang="sv-SE" sz="1600">
                <a:cs typeface="Arial"/>
              </a:rPr>
              <a:t>Erfarenheter av ett pilotprojekt</a:t>
            </a:r>
            <a:r>
              <a:rPr lang="sv-SE" sz="6200">
                <a:cs typeface="Arial"/>
              </a:rPr>
              <a:t> </a:t>
            </a:r>
            <a:br>
              <a:rPr lang="sv-SE" sz="6200">
                <a:cs typeface="Arial"/>
              </a:rPr>
            </a:br>
            <a:r>
              <a:rPr lang="sv-SE" sz="4400">
                <a:cs typeface="Arial"/>
              </a:rPr>
              <a:t>Användning av AI </a:t>
            </a:r>
            <a:endParaRPr lang="en-US" sz="4400" b="0">
              <a:cs typeface="Arial"/>
            </a:endParaRPr>
          </a:p>
          <a:p>
            <a:pPr algn="ctr">
              <a:lnSpc>
                <a:spcPct val="100000"/>
              </a:lnSpc>
              <a:spcBef>
                <a:spcPts val="0"/>
              </a:spcBef>
            </a:pPr>
            <a:r>
              <a:rPr lang="sv-SE" sz="4400">
                <a:cs typeface="Arial"/>
              </a:rPr>
              <a:t>i lärares </a:t>
            </a:r>
            <a:endParaRPr lang="en-US" sz="4400" b="0">
              <a:cs typeface="Arial"/>
            </a:endParaRPr>
          </a:p>
          <a:p>
            <a:pPr algn="ctr">
              <a:lnSpc>
                <a:spcPct val="100000"/>
              </a:lnSpc>
              <a:spcBef>
                <a:spcPts val="0"/>
              </a:spcBef>
            </a:pPr>
            <a:r>
              <a:rPr lang="sv-SE" sz="4400">
                <a:cs typeface="Arial"/>
              </a:rPr>
              <a:t>administrativa arbete</a:t>
            </a:r>
            <a:r>
              <a:rPr lang="en-US" sz="4400" b="0">
                <a:cs typeface="Arial"/>
              </a:rPr>
              <a:t> </a:t>
            </a:r>
          </a:p>
          <a:p>
            <a:endParaRPr lang="en-US">
              <a:cs typeface="Arial"/>
            </a:endParaRPr>
          </a:p>
        </p:txBody>
      </p:sp>
      <p:pic>
        <p:nvPicPr>
          <p:cNvPr id="12" name="Picture Placeholder 11">
            <a:extLst>
              <a:ext uri="{FF2B5EF4-FFF2-40B4-BE49-F238E27FC236}">
                <a16:creationId xmlns:a16="http://schemas.microsoft.com/office/drawing/2014/main" id="{1DDE8C03-D7DF-F0F7-6110-83A904192788}"/>
              </a:ext>
            </a:extLst>
          </p:cNvPr>
          <p:cNvPicPr>
            <a:picLocks noGrp="1" noChangeAspect="1"/>
          </p:cNvPicPr>
          <p:nvPr>
            <p:ph type="pic" sz="quarter" idx="10"/>
          </p:nvPr>
        </p:nvPicPr>
        <p:blipFill>
          <a:blip r:embed="rId2"/>
          <a:srcRect l="31532" r="31532"/>
          <a:stretch/>
        </p:blipFill>
        <p:spPr>
          <a:xfrm>
            <a:off x="8141458" y="0"/>
            <a:ext cx="4052887" cy="6858000"/>
          </a:xfrm>
          <a:prstGeom prst="rect">
            <a:avLst/>
          </a:prstGeom>
        </p:spPr>
      </p:pic>
      <p:sp>
        <p:nvSpPr>
          <p:cNvPr id="3" name="TextBox 2">
            <a:extLst>
              <a:ext uri="{FF2B5EF4-FFF2-40B4-BE49-F238E27FC236}">
                <a16:creationId xmlns:a16="http://schemas.microsoft.com/office/drawing/2014/main" id="{111C62BE-73C2-CAE9-20F1-FA5500DF7DC2}"/>
              </a:ext>
            </a:extLst>
          </p:cNvPr>
          <p:cNvSpPr txBox="1"/>
          <p:nvPr/>
        </p:nvSpPr>
        <p:spPr>
          <a:xfrm>
            <a:off x="1210066" y="4765791"/>
            <a:ext cx="7674573"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a:solidFill>
                  <a:schemeClr val="bg1"/>
                </a:solidFill>
                <a:cs typeface="Arial"/>
              </a:rPr>
              <a:t>Kim Björk, verksamhetsutvecklare </a:t>
            </a:r>
            <a:br>
              <a:rPr lang="en-US"/>
            </a:br>
            <a:r>
              <a:rPr lang="en-US" sz="1600">
                <a:solidFill>
                  <a:schemeClr val="bg1"/>
                </a:solidFill>
                <a:cs typeface="Arial"/>
              </a:rPr>
              <a:t>Marie Horn, </a:t>
            </a:r>
            <a:r>
              <a:rPr lang="en-US" sz="1600" err="1">
                <a:solidFill>
                  <a:schemeClr val="bg1"/>
                </a:solidFill>
                <a:cs typeface="Arial"/>
              </a:rPr>
              <a:t>digitaliseringsledare</a:t>
            </a:r>
            <a:br>
              <a:rPr lang="en-US" sz="1600">
                <a:solidFill>
                  <a:schemeClr val="bg1"/>
                </a:solidFill>
                <a:cs typeface="Arial"/>
              </a:rPr>
            </a:br>
            <a:r>
              <a:rPr lang="en-US" sz="1600" err="1">
                <a:solidFill>
                  <a:schemeClr val="bg1"/>
                </a:solidFill>
                <a:cs typeface="Arial"/>
              </a:rPr>
              <a:t>Utbildningsförvaltningen</a:t>
            </a:r>
            <a:r>
              <a:rPr lang="en-US" sz="1600">
                <a:solidFill>
                  <a:schemeClr val="bg1"/>
                </a:solidFill>
                <a:cs typeface="Arial"/>
              </a:rPr>
              <a:t>, Kalmar </a:t>
            </a:r>
            <a:r>
              <a:rPr lang="en-US" sz="1600" err="1">
                <a:solidFill>
                  <a:schemeClr val="bg1"/>
                </a:solidFill>
                <a:cs typeface="Arial"/>
              </a:rPr>
              <a:t>kommun</a:t>
            </a:r>
            <a:endParaRPr lang="en-US" sz="1600">
              <a:solidFill>
                <a:schemeClr val="bg1"/>
              </a:solidFill>
              <a:cs typeface="Arial"/>
            </a:endParaRPr>
          </a:p>
          <a:p>
            <a:endParaRPr lang="en-US" sz="1600">
              <a:cs typeface="Arial"/>
            </a:endParaRPr>
          </a:p>
        </p:txBody>
      </p:sp>
    </p:spTree>
    <p:extLst>
      <p:ext uri="{BB962C8B-B14F-4D97-AF65-F5344CB8AC3E}">
        <p14:creationId xmlns:p14="http://schemas.microsoft.com/office/powerpoint/2010/main" val="2251354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43DD6-54BA-7FB6-39EA-2F58D1EC99BA}"/>
            </a:ext>
          </a:extLst>
        </p:cNvPr>
        <p:cNvGrpSpPr/>
        <p:nvPr/>
      </p:nvGrpSpPr>
      <p:grpSpPr>
        <a:xfrm>
          <a:off x="0" y="0"/>
          <a:ext cx="0" cy="0"/>
          <a:chOff x="0" y="0"/>
          <a:chExt cx="0" cy="0"/>
        </a:xfrm>
      </p:grpSpPr>
      <p:sp>
        <p:nvSpPr>
          <p:cNvPr id="3" name="Rubrik 2">
            <a:extLst>
              <a:ext uri="{FF2B5EF4-FFF2-40B4-BE49-F238E27FC236}">
                <a16:creationId xmlns:a16="http://schemas.microsoft.com/office/drawing/2014/main" id="{E325D12D-90E0-A90F-9AFA-241142AA8B88}"/>
              </a:ext>
            </a:extLst>
          </p:cNvPr>
          <p:cNvSpPr>
            <a:spLocks noGrp="1"/>
          </p:cNvSpPr>
          <p:nvPr>
            <p:ph type="title"/>
          </p:nvPr>
        </p:nvSpPr>
        <p:spPr>
          <a:xfrm>
            <a:off x="681133" y="681038"/>
            <a:ext cx="10659334" cy="1878406"/>
          </a:xfrm>
        </p:spPr>
        <p:txBody>
          <a:bodyPr lIns="91440" tIns="45720" rIns="91440" bIns="45720" anchor="t"/>
          <a:lstStyle/>
          <a:p>
            <a:r>
              <a:rPr lang="sv-SE" sz="2800" b="0">
                <a:cs typeface="Arial"/>
              </a:rPr>
              <a:t>Vad har användning av AI bidragit med?</a:t>
            </a:r>
            <a:br>
              <a:rPr lang="sv-SE" sz="2800" b="0">
                <a:cs typeface="Arial"/>
              </a:rPr>
            </a:br>
            <a:r>
              <a:rPr lang="sv-SE" sz="2800">
                <a:cs typeface="Arial"/>
              </a:rPr>
              <a:t>Förbättra processerna kring för- och efterarbete?</a:t>
            </a:r>
            <a:br>
              <a:rPr lang="sv-SE" sz="2800">
                <a:cs typeface="Arial"/>
              </a:rPr>
            </a:br>
            <a:br>
              <a:rPr lang="sv-SE" sz="2800">
                <a:cs typeface="Arial"/>
              </a:rPr>
            </a:br>
            <a:r>
              <a:rPr lang="sv-SE" sz="1400" b="0">
                <a:cs typeface="Arial"/>
              </a:rPr>
              <a:t>       AI som stöd har blivit ett värdefullt verktyg för att strukturera och förbättra arbetsflöde före och efter lektionerna</a:t>
            </a:r>
          </a:p>
        </p:txBody>
      </p:sp>
      <p:sp>
        <p:nvSpPr>
          <p:cNvPr id="5" name="Arrow: Right 4">
            <a:extLst>
              <a:ext uri="{FF2B5EF4-FFF2-40B4-BE49-F238E27FC236}">
                <a16:creationId xmlns:a16="http://schemas.microsoft.com/office/drawing/2014/main" id="{2F235B6C-A832-97E5-7B67-EFB8358E9C04}"/>
              </a:ext>
            </a:extLst>
          </p:cNvPr>
          <p:cNvSpPr/>
          <p:nvPr/>
        </p:nvSpPr>
        <p:spPr>
          <a:xfrm>
            <a:off x="788777" y="1846727"/>
            <a:ext cx="973666" cy="22224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peech Bubble: Rectangle with Corners Rounded 6">
            <a:extLst>
              <a:ext uri="{FF2B5EF4-FFF2-40B4-BE49-F238E27FC236}">
                <a16:creationId xmlns:a16="http://schemas.microsoft.com/office/drawing/2014/main" id="{84FE186E-A744-2EAB-EFC0-42DB298E5ADE}"/>
              </a:ext>
            </a:extLst>
          </p:cNvPr>
          <p:cNvSpPr/>
          <p:nvPr/>
        </p:nvSpPr>
        <p:spPr>
          <a:xfrm>
            <a:off x="96474" y="2454330"/>
            <a:ext cx="2476332" cy="3446041"/>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peech Bubble: Rectangle with Corners Rounded 8">
            <a:extLst>
              <a:ext uri="{FF2B5EF4-FFF2-40B4-BE49-F238E27FC236}">
                <a16:creationId xmlns:a16="http://schemas.microsoft.com/office/drawing/2014/main" id="{E709449F-C60D-D39F-09FC-17E570B0631F}"/>
              </a:ext>
            </a:extLst>
          </p:cNvPr>
          <p:cNvSpPr/>
          <p:nvPr/>
        </p:nvSpPr>
        <p:spPr>
          <a:xfrm>
            <a:off x="7696346" y="2462957"/>
            <a:ext cx="4215992" cy="2223966"/>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peech Bubble: Rectangle with Corners Rounded 10">
            <a:extLst>
              <a:ext uri="{FF2B5EF4-FFF2-40B4-BE49-F238E27FC236}">
                <a16:creationId xmlns:a16="http://schemas.microsoft.com/office/drawing/2014/main" id="{979D531C-F779-CB72-1BFC-5ACC49B2E6AE}"/>
              </a:ext>
            </a:extLst>
          </p:cNvPr>
          <p:cNvSpPr/>
          <p:nvPr/>
        </p:nvSpPr>
        <p:spPr>
          <a:xfrm>
            <a:off x="6295990" y="5001998"/>
            <a:ext cx="4215992" cy="1433212"/>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peech Bubble: Rectangle with Corners Rounded 12">
            <a:extLst>
              <a:ext uri="{FF2B5EF4-FFF2-40B4-BE49-F238E27FC236}">
                <a16:creationId xmlns:a16="http://schemas.microsoft.com/office/drawing/2014/main" id="{EF557FBB-024A-360F-A9E6-E5D1E28666BB}"/>
              </a:ext>
            </a:extLst>
          </p:cNvPr>
          <p:cNvSpPr/>
          <p:nvPr/>
        </p:nvSpPr>
        <p:spPr>
          <a:xfrm>
            <a:off x="3184730" y="2250171"/>
            <a:ext cx="4215992" cy="1433212"/>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peech Bubble: Rectangle with Corners Rounded 14">
            <a:extLst>
              <a:ext uri="{FF2B5EF4-FFF2-40B4-BE49-F238E27FC236}">
                <a16:creationId xmlns:a16="http://schemas.microsoft.com/office/drawing/2014/main" id="{9202AA1E-9E2E-4EE4-AF31-F37D38D0F9D0}"/>
              </a:ext>
            </a:extLst>
          </p:cNvPr>
          <p:cNvSpPr/>
          <p:nvPr/>
        </p:nvSpPr>
        <p:spPr>
          <a:xfrm>
            <a:off x="3178978" y="4170987"/>
            <a:ext cx="2835766" cy="1433212"/>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BAC40DB6-66D9-0926-B380-002A47C579EE}"/>
              </a:ext>
            </a:extLst>
          </p:cNvPr>
          <p:cNvSpPr txBox="1"/>
          <p:nvPr/>
        </p:nvSpPr>
        <p:spPr>
          <a:xfrm>
            <a:off x="3186582" y="2455333"/>
            <a:ext cx="4226944" cy="1446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a:t>
            </a:r>
            <a:r>
              <a:rPr lang="en-US" sz="1400" b="1" err="1"/>
              <a:t>Otroligt</a:t>
            </a:r>
            <a:r>
              <a:rPr lang="en-US" sz="1400" b="1"/>
              <a:t> </a:t>
            </a:r>
            <a:r>
              <a:rPr lang="en-US" sz="1400" b="1" err="1"/>
              <a:t>tidsbesparande</a:t>
            </a:r>
            <a:r>
              <a:rPr lang="en-US" sz="1400" b="1"/>
              <a:t>! </a:t>
            </a:r>
            <a:r>
              <a:rPr lang="en-US" sz="1400" b="1" err="1"/>
              <a:t>Svårt</a:t>
            </a:r>
            <a:r>
              <a:rPr lang="en-US" sz="1400" b="1"/>
              <a:t> </a:t>
            </a:r>
            <a:r>
              <a:rPr lang="en-US" sz="1400" b="1" err="1"/>
              <a:t>att</a:t>
            </a:r>
            <a:r>
              <a:rPr lang="en-US" sz="1400" b="1"/>
              <a:t> </a:t>
            </a:r>
            <a:r>
              <a:rPr lang="en-US" sz="1400" b="1" err="1"/>
              <a:t>uppskatta</a:t>
            </a:r>
            <a:r>
              <a:rPr lang="en-US" sz="1400" b="1"/>
              <a:t> </a:t>
            </a:r>
            <a:r>
              <a:rPr lang="en-US" sz="1400" b="1" err="1"/>
              <a:t>hur</a:t>
            </a:r>
            <a:r>
              <a:rPr lang="en-US" sz="1400" b="1"/>
              <a:t> </a:t>
            </a:r>
            <a:r>
              <a:rPr lang="en-US" sz="1400" b="1" err="1"/>
              <a:t>mycket</a:t>
            </a:r>
            <a:r>
              <a:rPr lang="en-US" sz="1400" b="1"/>
              <a:t> men ca 20 min. Kanske mer... Inspiration!"</a:t>
            </a:r>
            <a:br>
              <a:rPr lang="en-US" sz="1400"/>
            </a:br>
            <a:r>
              <a:rPr lang="en-US" sz="1400" i="1"/>
              <a:t>(Om </a:t>
            </a:r>
            <a:r>
              <a:rPr lang="en-US" sz="1400" i="1" err="1"/>
              <a:t>att</a:t>
            </a:r>
            <a:r>
              <a:rPr lang="en-US" sz="1400" i="1"/>
              <a:t> </a:t>
            </a:r>
            <a:r>
              <a:rPr lang="en-US" sz="1400" i="1" err="1"/>
              <a:t>använda</a:t>
            </a:r>
            <a:r>
              <a:rPr lang="en-US" sz="1400" i="1"/>
              <a:t> AI för </a:t>
            </a:r>
            <a:r>
              <a:rPr lang="en-US" sz="1400" i="1" err="1"/>
              <a:t>lektionsplanering</a:t>
            </a:r>
            <a:r>
              <a:rPr lang="en-US" sz="1400" i="1"/>
              <a:t> och </a:t>
            </a:r>
            <a:r>
              <a:rPr lang="en-US" sz="1400" i="1" err="1"/>
              <a:t>förberedelser</a:t>
            </a:r>
            <a:r>
              <a:rPr lang="en-US" sz="1400" i="1"/>
              <a:t> </a:t>
            </a:r>
            <a:r>
              <a:rPr lang="en-US" sz="1400" i="1" err="1"/>
              <a:t>inför</a:t>
            </a:r>
            <a:r>
              <a:rPr lang="en-US" sz="1400" i="1"/>
              <a:t> </a:t>
            </a:r>
            <a:r>
              <a:rPr lang="en-US" sz="1400" i="1" err="1"/>
              <a:t>lektioner</a:t>
            </a:r>
            <a:r>
              <a:rPr lang="en-US" sz="1400" i="1"/>
              <a:t>)</a:t>
            </a:r>
            <a:endParaRPr lang="en-US" sz="1400"/>
          </a:p>
          <a:p>
            <a:pPr algn="ctr"/>
            <a:endParaRPr lang="en-US"/>
          </a:p>
        </p:txBody>
      </p:sp>
      <p:sp>
        <p:nvSpPr>
          <p:cNvPr id="8" name="TextBox 7">
            <a:extLst>
              <a:ext uri="{FF2B5EF4-FFF2-40B4-BE49-F238E27FC236}">
                <a16:creationId xmlns:a16="http://schemas.microsoft.com/office/drawing/2014/main" id="{A10188E0-27FF-5613-8C0C-9967AF4049A3}"/>
              </a:ext>
            </a:extLst>
          </p:cNvPr>
          <p:cNvSpPr txBox="1"/>
          <p:nvPr/>
        </p:nvSpPr>
        <p:spPr>
          <a:xfrm>
            <a:off x="8014379" y="2600705"/>
            <a:ext cx="3587750"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t>"</a:t>
            </a:r>
            <a:r>
              <a:rPr lang="en-US" sz="1400" b="1" err="1"/>
              <a:t>Att</a:t>
            </a:r>
            <a:r>
              <a:rPr lang="en-US" sz="1400" b="1"/>
              <a:t> </a:t>
            </a:r>
            <a:r>
              <a:rPr lang="en-US" sz="1400" b="1" err="1"/>
              <a:t>skapa</a:t>
            </a:r>
            <a:r>
              <a:rPr lang="en-US" sz="1400" b="1"/>
              <a:t> </a:t>
            </a:r>
            <a:r>
              <a:rPr lang="en-US" sz="1400" b="1" err="1"/>
              <a:t>arbetsblad</a:t>
            </a:r>
            <a:r>
              <a:rPr lang="en-US" sz="1400" b="1"/>
              <a:t> </a:t>
            </a:r>
            <a:r>
              <a:rPr lang="en-US" sz="1400" b="1" err="1"/>
              <a:t>baserat</a:t>
            </a:r>
            <a:r>
              <a:rPr lang="en-US" sz="1400" b="1"/>
              <a:t> </a:t>
            </a:r>
            <a:r>
              <a:rPr lang="en-US" sz="1400" b="1" err="1"/>
              <a:t>på</a:t>
            </a:r>
            <a:r>
              <a:rPr lang="en-US" sz="1400" b="1"/>
              <a:t> feedback </a:t>
            </a:r>
            <a:r>
              <a:rPr lang="en-US" sz="1400" b="1" err="1"/>
              <a:t>på</a:t>
            </a:r>
            <a:r>
              <a:rPr lang="en-US" sz="1400" b="1"/>
              <a:t> </a:t>
            </a:r>
            <a:r>
              <a:rPr lang="en-US" sz="1400" b="1" err="1"/>
              <a:t>gruppnivå</a:t>
            </a:r>
            <a:r>
              <a:rPr lang="en-US" sz="1400" b="1"/>
              <a:t> </a:t>
            </a:r>
            <a:r>
              <a:rPr lang="en-US" sz="1400" b="1" err="1"/>
              <a:t>är</a:t>
            </a:r>
            <a:r>
              <a:rPr lang="en-US" sz="1400" b="1"/>
              <a:t> </a:t>
            </a:r>
            <a:r>
              <a:rPr lang="en-US" sz="1400" b="1" err="1"/>
              <a:t>inget</a:t>
            </a:r>
            <a:r>
              <a:rPr lang="en-US" sz="1400" b="1"/>
              <a:t> jag </a:t>
            </a:r>
            <a:r>
              <a:rPr lang="en-US" sz="1400" b="1" err="1"/>
              <a:t>någonsin</a:t>
            </a:r>
            <a:r>
              <a:rPr lang="en-US" sz="1400" b="1"/>
              <a:t> </a:t>
            </a:r>
            <a:r>
              <a:rPr lang="en-US" sz="1400" b="1" err="1"/>
              <a:t>ens</a:t>
            </a:r>
            <a:r>
              <a:rPr lang="en-US" sz="1400" b="1"/>
              <a:t> </a:t>
            </a:r>
            <a:r>
              <a:rPr lang="en-US" sz="1400" b="1" err="1"/>
              <a:t>testat</a:t>
            </a:r>
            <a:r>
              <a:rPr lang="en-US" sz="1400" b="1"/>
              <a:t> </a:t>
            </a:r>
            <a:r>
              <a:rPr lang="en-US" sz="1400" b="1" err="1"/>
              <a:t>att</a:t>
            </a:r>
            <a:r>
              <a:rPr lang="en-US" sz="1400" b="1"/>
              <a:t> </a:t>
            </a:r>
            <a:r>
              <a:rPr lang="en-US" sz="1400" b="1" err="1"/>
              <a:t>göra</a:t>
            </a:r>
            <a:r>
              <a:rPr lang="en-US" sz="1400" b="1"/>
              <a:t> och </a:t>
            </a:r>
            <a:r>
              <a:rPr lang="en-US" sz="1400" b="1" err="1"/>
              <a:t>därför</a:t>
            </a:r>
            <a:r>
              <a:rPr lang="en-US" sz="1400" b="1"/>
              <a:t> </a:t>
            </a:r>
            <a:r>
              <a:rPr lang="en-US" sz="1400" b="1" err="1"/>
              <a:t>är</a:t>
            </a:r>
            <a:r>
              <a:rPr lang="en-US" sz="1400" b="1"/>
              <a:t> det </a:t>
            </a:r>
            <a:r>
              <a:rPr lang="en-US" sz="1400" b="1" err="1"/>
              <a:t>svårt</a:t>
            </a:r>
            <a:r>
              <a:rPr lang="en-US" sz="1400" b="1"/>
              <a:t> </a:t>
            </a:r>
            <a:r>
              <a:rPr lang="en-US" sz="1400" b="1" err="1"/>
              <a:t>att</a:t>
            </a:r>
            <a:r>
              <a:rPr lang="en-US" sz="1400" b="1"/>
              <a:t> </a:t>
            </a:r>
            <a:r>
              <a:rPr lang="en-US" sz="1400" b="1" err="1"/>
              <a:t>uppskatta</a:t>
            </a:r>
            <a:r>
              <a:rPr lang="en-US" sz="1400" b="1"/>
              <a:t> </a:t>
            </a:r>
            <a:r>
              <a:rPr lang="en-US" sz="1400" b="1" err="1"/>
              <a:t>hur</a:t>
            </a:r>
            <a:r>
              <a:rPr lang="en-US" sz="1400" b="1"/>
              <a:t> </a:t>
            </a:r>
            <a:r>
              <a:rPr lang="en-US" sz="1400" b="1" err="1"/>
              <a:t>mycket</a:t>
            </a:r>
            <a:r>
              <a:rPr lang="en-US" sz="1400" b="1"/>
              <a:t> </a:t>
            </a:r>
            <a:r>
              <a:rPr lang="en-US" sz="1400" b="1" err="1"/>
              <a:t>tid</a:t>
            </a:r>
            <a:r>
              <a:rPr lang="en-US" sz="1400" b="1"/>
              <a:t> det </a:t>
            </a:r>
            <a:r>
              <a:rPr lang="en-US" sz="1400" b="1" err="1"/>
              <a:t>skulle</a:t>
            </a:r>
            <a:r>
              <a:rPr lang="en-US" sz="1400" b="1"/>
              <a:t> ta </a:t>
            </a:r>
            <a:r>
              <a:rPr lang="en-US" sz="1400" b="1" err="1"/>
              <a:t>utan</a:t>
            </a:r>
            <a:r>
              <a:rPr lang="en-US" sz="1400" b="1"/>
              <a:t> AI. ... </a:t>
            </a:r>
            <a:r>
              <a:rPr lang="en-US" sz="1400" b="1" err="1"/>
              <a:t>tror</a:t>
            </a:r>
            <a:r>
              <a:rPr lang="en-US" sz="1400" b="1"/>
              <a:t> jag du </a:t>
            </a:r>
            <a:r>
              <a:rPr lang="en-US" sz="1400" b="1" err="1"/>
              <a:t>sparar</a:t>
            </a:r>
            <a:r>
              <a:rPr lang="en-US" sz="1400" b="1"/>
              <a:t> in </a:t>
            </a:r>
            <a:r>
              <a:rPr lang="en-US" sz="1400" b="1" err="1"/>
              <a:t>åtminstone</a:t>
            </a:r>
            <a:r>
              <a:rPr lang="en-US" sz="1400" b="1"/>
              <a:t> halva </a:t>
            </a:r>
            <a:r>
              <a:rPr lang="en-US" sz="1400" b="1" err="1"/>
              <a:t>tiden</a:t>
            </a:r>
            <a:r>
              <a:rPr lang="en-US" sz="1400" b="1"/>
              <a:t>."</a:t>
            </a:r>
            <a:br>
              <a:rPr lang="en-US" sz="1400"/>
            </a:br>
            <a:r>
              <a:rPr lang="en-US" sz="1400" i="1"/>
              <a:t>(Om </a:t>
            </a:r>
            <a:r>
              <a:rPr lang="en-US" sz="1400" i="1" err="1"/>
              <a:t>att</a:t>
            </a:r>
            <a:r>
              <a:rPr lang="en-US" sz="1400" i="1"/>
              <a:t> </a:t>
            </a:r>
            <a:r>
              <a:rPr lang="en-US" sz="1400" i="1" err="1"/>
              <a:t>använda</a:t>
            </a:r>
            <a:r>
              <a:rPr lang="en-US" sz="1400" i="1"/>
              <a:t> AI för </a:t>
            </a:r>
            <a:r>
              <a:rPr lang="en-US" sz="1400" i="1" err="1"/>
              <a:t>att</a:t>
            </a:r>
            <a:r>
              <a:rPr lang="en-US" sz="1400" i="1"/>
              <a:t> </a:t>
            </a:r>
            <a:r>
              <a:rPr lang="en-US" sz="1400" i="1" err="1"/>
              <a:t>skapa</a:t>
            </a:r>
            <a:r>
              <a:rPr lang="en-US" sz="1400" i="1"/>
              <a:t> </a:t>
            </a:r>
            <a:r>
              <a:rPr lang="en-US" sz="1400" i="1" err="1"/>
              <a:t>arbetsblad</a:t>
            </a:r>
            <a:r>
              <a:rPr lang="en-US" sz="1400" i="1"/>
              <a:t> </a:t>
            </a:r>
            <a:r>
              <a:rPr lang="en-US" sz="1400" i="1" err="1"/>
              <a:t>utifrån</a:t>
            </a:r>
            <a:r>
              <a:rPr lang="en-US" sz="1400" i="1"/>
              <a:t> </a:t>
            </a:r>
            <a:r>
              <a:rPr lang="en-US" sz="1400" i="1" err="1"/>
              <a:t>återkoppling</a:t>
            </a:r>
            <a:r>
              <a:rPr lang="en-US" sz="1400" i="1"/>
              <a:t> </a:t>
            </a:r>
            <a:r>
              <a:rPr lang="en-US" sz="1400" i="1" err="1"/>
              <a:t>efter</a:t>
            </a:r>
            <a:r>
              <a:rPr lang="en-US" sz="1400" i="1"/>
              <a:t> </a:t>
            </a:r>
            <a:r>
              <a:rPr lang="en-US" sz="1400" i="1" err="1"/>
              <a:t>lektioner</a:t>
            </a:r>
            <a:r>
              <a:rPr lang="en-US" sz="1400" i="1"/>
              <a:t>)</a:t>
            </a:r>
            <a:endParaRPr lang="en-US" sz="1400"/>
          </a:p>
          <a:p>
            <a:pPr algn="ctr"/>
            <a:endParaRPr lang="en-US"/>
          </a:p>
        </p:txBody>
      </p:sp>
      <p:sp>
        <p:nvSpPr>
          <p:cNvPr id="12" name="TextBox 11">
            <a:extLst>
              <a:ext uri="{FF2B5EF4-FFF2-40B4-BE49-F238E27FC236}">
                <a16:creationId xmlns:a16="http://schemas.microsoft.com/office/drawing/2014/main" id="{F581AC98-D6B8-F603-FDB5-5BA3F7A808AA}"/>
              </a:ext>
            </a:extLst>
          </p:cNvPr>
          <p:cNvSpPr txBox="1"/>
          <p:nvPr/>
        </p:nvSpPr>
        <p:spPr>
          <a:xfrm>
            <a:off x="6296884" y="5207200"/>
            <a:ext cx="4083171" cy="123110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a:t>
            </a:r>
            <a:r>
              <a:rPr lang="en-US" sz="1400" b="1" err="1"/>
              <a:t>Känns</a:t>
            </a:r>
            <a:r>
              <a:rPr lang="en-US" sz="1400" b="1"/>
              <a:t> mkt </a:t>
            </a:r>
            <a:r>
              <a:rPr lang="en-US" sz="1400" b="1" err="1"/>
              <a:t>bättre</a:t>
            </a:r>
            <a:r>
              <a:rPr lang="en-US" sz="1400" b="1"/>
              <a:t> </a:t>
            </a:r>
            <a:r>
              <a:rPr lang="en-US" sz="1400" b="1" err="1"/>
              <a:t>att</a:t>
            </a:r>
            <a:r>
              <a:rPr lang="en-US" sz="1400" b="1"/>
              <a:t> </a:t>
            </a:r>
            <a:r>
              <a:rPr lang="en-US" sz="1400" b="1" err="1"/>
              <a:t>skapa</a:t>
            </a:r>
            <a:r>
              <a:rPr lang="en-US" sz="1400" b="1"/>
              <a:t> </a:t>
            </a:r>
            <a:r>
              <a:rPr lang="en-US" sz="1400" b="1" err="1"/>
              <a:t>veckobrev</a:t>
            </a:r>
            <a:r>
              <a:rPr lang="en-US" sz="1400" b="1"/>
              <a:t> </a:t>
            </a:r>
            <a:r>
              <a:rPr lang="en-US" sz="1400" b="1" err="1"/>
              <a:t>så</a:t>
            </a:r>
            <a:r>
              <a:rPr lang="en-US" sz="1400" b="1"/>
              <a:t> AI </a:t>
            </a:r>
            <a:r>
              <a:rPr lang="en-US" sz="1400" b="1" err="1"/>
              <a:t>följer</a:t>
            </a:r>
            <a:r>
              <a:rPr lang="en-US" sz="1400" b="1"/>
              <a:t> </a:t>
            </a:r>
            <a:r>
              <a:rPr lang="en-US" sz="1400" b="1" err="1"/>
              <a:t>strukturen</a:t>
            </a:r>
            <a:r>
              <a:rPr lang="en-US" sz="1400" b="1"/>
              <a:t> och </a:t>
            </a:r>
            <a:r>
              <a:rPr lang="en-US" sz="1400" b="1" err="1"/>
              <a:t>är</a:t>
            </a:r>
            <a:r>
              <a:rPr lang="en-US" sz="1400" b="1"/>
              <a:t> </a:t>
            </a:r>
            <a:r>
              <a:rPr lang="en-US" sz="1400" b="1" err="1"/>
              <a:t>tidsbesparande</a:t>
            </a:r>
            <a:r>
              <a:rPr lang="en-US" sz="1400" b="1"/>
              <a:t>."</a:t>
            </a:r>
            <a:br>
              <a:rPr lang="en-US" sz="1400"/>
            </a:br>
            <a:r>
              <a:rPr lang="en-US" sz="1400" i="1"/>
              <a:t>(Om </a:t>
            </a:r>
            <a:r>
              <a:rPr lang="en-US" sz="1400" i="1" err="1"/>
              <a:t>att</a:t>
            </a:r>
            <a:r>
              <a:rPr lang="en-US" sz="1400" i="1"/>
              <a:t> </a:t>
            </a:r>
            <a:r>
              <a:rPr lang="en-US" sz="1400" i="1" err="1"/>
              <a:t>använda</a:t>
            </a:r>
            <a:r>
              <a:rPr lang="en-US" sz="1400" i="1"/>
              <a:t> AI för </a:t>
            </a:r>
            <a:r>
              <a:rPr lang="en-US" sz="1400" i="1" err="1"/>
              <a:t>att</a:t>
            </a:r>
            <a:r>
              <a:rPr lang="en-US" sz="1400" i="1"/>
              <a:t> </a:t>
            </a:r>
            <a:r>
              <a:rPr lang="en-US" sz="1400" i="1" err="1"/>
              <a:t>strukturera</a:t>
            </a:r>
            <a:r>
              <a:rPr lang="en-US" sz="1400" i="1"/>
              <a:t> och </a:t>
            </a:r>
            <a:r>
              <a:rPr lang="en-US" sz="1400" i="1" err="1"/>
              <a:t>effektivisera</a:t>
            </a:r>
            <a:r>
              <a:rPr lang="en-US" sz="1400" i="1"/>
              <a:t> </a:t>
            </a:r>
            <a:r>
              <a:rPr lang="en-US" sz="1400" i="1" err="1"/>
              <a:t>skapandet</a:t>
            </a:r>
            <a:r>
              <a:rPr lang="en-US" sz="1400" i="1"/>
              <a:t> av </a:t>
            </a:r>
            <a:r>
              <a:rPr lang="en-US" sz="1400" i="1" err="1"/>
              <a:t>veckobrev</a:t>
            </a:r>
            <a:r>
              <a:rPr lang="en-US" sz="1400" i="1"/>
              <a:t>)</a:t>
            </a:r>
            <a:endParaRPr lang="en-US" sz="1400">
              <a:cs typeface="Arial"/>
            </a:endParaRPr>
          </a:p>
          <a:p>
            <a:pPr algn="ctr"/>
            <a:endParaRPr lang="en-US"/>
          </a:p>
        </p:txBody>
      </p:sp>
      <p:sp>
        <p:nvSpPr>
          <p:cNvPr id="16" name="TextBox 15">
            <a:extLst>
              <a:ext uri="{FF2B5EF4-FFF2-40B4-BE49-F238E27FC236}">
                <a16:creationId xmlns:a16="http://schemas.microsoft.com/office/drawing/2014/main" id="{9AA4E59A-8BAD-484B-3304-32F374939DB2}"/>
              </a:ext>
            </a:extLst>
          </p:cNvPr>
          <p:cNvSpPr txBox="1"/>
          <p:nvPr/>
        </p:nvSpPr>
        <p:spPr>
          <a:xfrm>
            <a:off x="275167" y="2455333"/>
            <a:ext cx="2111875" cy="38164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a:t>
            </a:r>
            <a:r>
              <a:rPr lang="en-US" sz="1400" b="1" err="1"/>
              <a:t>Att</a:t>
            </a:r>
            <a:r>
              <a:rPr lang="en-US" sz="1400" b="1"/>
              <a:t> </a:t>
            </a:r>
            <a:r>
              <a:rPr lang="en-US" sz="1400" b="1" err="1"/>
              <a:t>slippa</a:t>
            </a:r>
            <a:r>
              <a:rPr lang="en-US" sz="1400" b="1"/>
              <a:t> </a:t>
            </a:r>
            <a:r>
              <a:rPr lang="en-US" sz="1400" b="1" err="1"/>
              <a:t>sitta</a:t>
            </a:r>
            <a:r>
              <a:rPr lang="en-US" sz="1400" b="1"/>
              <a:t> och </a:t>
            </a:r>
            <a:r>
              <a:rPr lang="en-US" sz="1400" b="1" err="1"/>
              <a:t>markera</a:t>
            </a:r>
            <a:r>
              <a:rPr lang="en-US" sz="1400" b="1"/>
              <a:t> alla </a:t>
            </a:r>
            <a:r>
              <a:rPr lang="en-US" sz="1400" b="1" err="1"/>
              <a:t>verben</a:t>
            </a:r>
            <a:r>
              <a:rPr lang="en-US" sz="1400" b="1"/>
              <a:t> </a:t>
            </a:r>
            <a:r>
              <a:rPr lang="en-US" sz="1400" b="1" err="1"/>
              <a:t>i</a:t>
            </a:r>
            <a:r>
              <a:rPr lang="en-US" sz="1400" b="1"/>
              <a:t> </a:t>
            </a:r>
            <a:r>
              <a:rPr lang="en-US" sz="1400" b="1" err="1"/>
              <a:t>elevernas</a:t>
            </a:r>
            <a:r>
              <a:rPr lang="en-US" sz="1400" b="1"/>
              <a:t> texter </a:t>
            </a:r>
            <a:r>
              <a:rPr lang="en-US" sz="1400" b="1" err="1"/>
              <a:t>sparar</a:t>
            </a:r>
            <a:r>
              <a:rPr lang="en-US" sz="1400" b="1"/>
              <a:t> </a:t>
            </a:r>
            <a:r>
              <a:rPr lang="en-US" sz="1400" b="1" err="1"/>
              <a:t>mig</a:t>
            </a:r>
            <a:r>
              <a:rPr lang="en-US" sz="1400" b="1"/>
              <a:t> </a:t>
            </a:r>
            <a:r>
              <a:rPr lang="en-US" sz="1400" b="1" err="1"/>
              <a:t>mycket</a:t>
            </a:r>
            <a:r>
              <a:rPr lang="en-US" sz="1400" b="1"/>
              <a:t> </a:t>
            </a:r>
            <a:r>
              <a:rPr lang="en-US" sz="1400" b="1" err="1"/>
              <a:t>tid</a:t>
            </a:r>
            <a:r>
              <a:rPr lang="en-US" sz="1400" b="1"/>
              <a:t> och det ger </a:t>
            </a:r>
            <a:r>
              <a:rPr lang="en-US" sz="1400" b="1" err="1"/>
              <a:t>mig</a:t>
            </a:r>
            <a:r>
              <a:rPr lang="en-US" sz="1400" b="1"/>
              <a:t> </a:t>
            </a:r>
            <a:r>
              <a:rPr lang="en-US" sz="1400" b="1" err="1"/>
              <a:t>också</a:t>
            </a:r>
            <a:r>
              <a:rPr lang="en-US" sz="1400" b="1"/>
              <a:t> </a:t>
            </a:r>
            <a:r>
              <a:rPr lang="en-US" sz="1400" b="1" err="1"/>
              <a:t>en</a:t>
            </a:r>
            <a:r>
              <a:rPr lang="en-US" sz="1400" b="1"/>
              <a:t> </a:t>
            </a:r>
            <a:r>
              <a:rPr lang="en-US" sz="1400" b="1" err="1"/>
              <a:t>överskådlig</a:t>
            </a:r>
            <a:r>
              <a:rPr lang="en-US" sz="1400" b="1"/>
              <a:t> </a:t>
            </a:r>
            <a:r>
              <a:rPr lang="en-US" sz="1400" b="1" err="1"/>
              <a:t>blick</a:t>
            </a:r>
            <a:r>
              <a:rPr lang="en-US" sz="1400" b="1"/>
              <a:t> </a:t>
            </a:r>
            <a:r>
              <a:rPr lang="en-US" sz="1400" b="1" err="1"/>
              <a:t>där</a:t>
            </a:r>
            <a:r>
              <a:rPr lang="en-US" sz="1400" b="1"/>
              <a:t> jag </a:t>
            </a:r>
            <a:r>
              <a:rPr lang="en-US" sz="1400" b="1" err="1"/>
              <a:t>snabbt</a:t>
            </a:r>
            <a:r>
              <a:rPr lang="en-US" sz="1400" b="1"/>
              <a:t> </a:t>
            </a:r>
            <a:r>
              <a:rPr lang="en-US" sz="1400" b="1" err="1"/>
              <a:t>kan</a:t>
            </a:r>
            <a:r>
              <a:rPr lang="en-US" sz="1400" b="1"/>
              <a:t> se om eleven </a:t>
            </a:r>
            <a:r>
              <a:rPr lang="en-US" sz="1400" b="1" err="1"/>
              <a:t>behärskar</a:t>
            </a:r>
            <a:r>
              <a:rPr lang="en-US" sz="1400" b="1"/>
              <a:t> </a:t>
            </a:r>
            <a:r>
              <a:rPr lang="en-US" sz="1400" b="1" err="1"/>
              <a:t>att</a:t>
            </a:r>
            <a:r>
              <a:rPr lang="en-US" sz="1400" b="1"/>
              <a:t> </a:t>
            </a:r>
            <a:r>
              <a:rPr lang="en-US" sz="1400" b="1" err="1"/>
              <a:t>använda</a:t>
            </a:r>
            <a:r>
              <a:rPr lang="en-US" sz="1400" b="1"/>
              <a:t> verb </a:t>
            </a:r>
            <a:r>
              <a:rPr lang="en-US" sz="1400" b="1" err="1"/>
              <a:t>på</a:t>
            </a:r>
            <a:r>
              <a:rPr lang="en-US" sz="1400" b="1"/>
              <a:t> det </a:t>
            </a:r>
            <a:r>
              <a:rPr lang="en-US" sz="1400" b="1" err="1"/>
              <a:t>sätt</a:t>
            </a:r>
            <a:r>
              <a:rPr lang="en-US" sz="1400" b="1"/>
              <a:t> jag </a:t>
            </a:r>
            <a:r>
              <a:rPr lang="en-US" sz="1400" b="1" err="1"/>
              <a:t>önskade</a:t>
            </a:r>
            <a:r>
              <a:rPr lang="en-US" sz="1400" b="1"/>
              <a:t> </a:t>
            </a:r>
            <a:r>
              <a:rPr lang="en-US" sz="1400" b="1" err="1"/>
              <a:t>här</a:t>
            </a:r>
            <a:r>
              <a:rPr lang="en-US" sz="1400" b="1"/>
              <a:t> (</a:t>
            </a:r>
            <a:r>
              <a:rPr lang="en-US" sz="1400" b="1" err="1"/>
              <a:t>preteritum</a:t>
            </a:r>
            <a:r>
              <a:rPr lang="en-US" sz="1400" b="1"/>
              <a:t>)."</a:t>
            </a:r>
            <a:br>
              <a:rPr lang="en-US" sz="1400"/>
            </a:br>
            <a:r>
              <a:rPr lang="en-US" sz="1400" i="1"/>
              <a:t>(Om </a:t>
            </a:r>
            <a:r>
              <a:rPr lang="en-US" sz="1400" i="1" err="1"/>
              <a:t>att</a:t>
            </a:r>
            <a:r>
              <a:rPr lang="en-US" sz="1400" i="1"/>
              <a:t> </a:t>
            </a:r>
            <a:r>
              <a:rPr lang="en-US" sz="1400" i="1" err="1"/>
              <a:t>använda</a:t>
            </a:r>
            <a:r>
              <a:rPr lang="en-US" sz="1400" i="1"/>
              <a:t> AI för </a:t>
            </a:r>
            <a:r>
              <a:rPr lang="en-US" sz="1400" i="1" err="1"/>
              <a:t>att</a:t>
            </a:r>
            <a:r>
              <a:rPr lang="en-US" sz="1400" i="1"/>
              <a:t> </a:t>
            </a:r>
            <a:r>
              <a:rPr lang="en-US" sz="1400" i="1" err="1"/>
              <a:t>analysera</a:t>
            </a:r>
            <a:r>
              <a:rPr lang="en-US" sz="1400" i="1"/>
              <a:t> </a:t>
            </a:r>
            <a:r>
              <a:rPr lang="en-US" sz="1400" i="1" err="1"/>
              <a:t>elevtexter</a:t>
            </a:r>
            <a:r>
              <a:rPr lang="en-US" sz="1400" i="1"/>
              <a:t> och </a:t>
            </a:r>
            <a:r>
              <a:rPr lang="en-US" sz="1400" i="1" err="1"/>
              <a:t>underlätta</a:t>
            </a:r>
            <a:r>
              <a:rPr lang="en-US" sz="1400" i="1"/>
              <a:t> </a:t>
            </a:r>
            <a:r>
              <a:rPr lang="en-US" sz="1400" i="1" err="1"/>
              <a:t>återkoppling</a:t>
            </a:r>
            <a:r>
              <a:rPr lang="en-US" sz="1400" i="1"/>
              <a:t> </a:t>
            </a:r>
            <a:r>
              <a:rPr lang="en-US" sz="1400" i="1" err="1"/>
              <a:t>efter</a:t>
            </a:r>
            <a:r>
              <a:rPr lang="en-US" sz="1400" i="1"/>
              <a:t> </a:t>
            </a:r>
            <a:r>
              <a:rPr lang="en-US" sz="1400" i="1" err="1"/>
              <a:t>lektioner</a:t>
            </a:r>
            <a:r>
              <a:rPr lang="en-US" sz="1400" i="1"/>
              <a:t>)</a:t>
            </a:r>
            <a:endParaRPr lang="en-US" sz="1400"/>
          </a:p>
          <a:p>
            <a:pPr algn="ctr"/>
            <a:endParaRPr lang="en-US"/>
          </a:p>
        </p:txBody>
      </p:sp>
      <p:sp>
        <p:nvSpPr>
          <p:cNvPr id="17" name="TextBox 16">
            <a:extLst>
              <a:ext uri="{FF2B5EF4-FFF2-40B4-BE49-F238E27FC236}">
                <a16:creationId xmlns:a16="http://schemas.microsoft.com/office/drawing/2014/main" id="{E90EB62C-0562-A93C-39F0-983CA9CA8D84}"/>
              </a:ext>
            </a:extLst>
          </p:cNvPr>
          <p:cNvSpPr txBox="1"/>
          <p:nvPr/>
        </p:nvSpPr>
        <p:spPr>
          <a:xfrm>
            <a:off x="3265257" y="4325189"/>
            <a:ext cx="2741482" cy="11695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ea typeface="+mn-lt"/>
                <a:cs typeface="+mn-lt"/>
              </a:rPr>
              <a:t>"</a:t>
            </a:r>
            <a:r>
              <a:rPr lang="en-US" sz="1400" b="1" err="1">
                <a:ea typeface="+mn-lt"/>
                <a:cs typeface="+mn-lt"/>
              </a:rPr>
              <a:t>Tidsbesparande</a:t>
            </a:r>
            <a:r>
              <a:rPr lang="en-US" sz="1400" b="1">
                <a:ea typeface="+mn-lt"/>
                <a:cs typeface="+mn-lt"/>
              </a:rPr>
              <a:t> - tog 1-2 min </a:t>
            </a:r>
            <a:r>
              <a:rPr lang="en-US" sz="1400" b="1" err="1">
                <a:ea typeface="+mn-lt"/>
                <a:cs typeface="+mn-lt"/>
              </a:rPr>
              <a:t>att</a:t>
            </a:r>
            <a:r>
              <a:rPr lang="en-US" sz="1400" b="1">
                <a:ea typeface="+mn-lt"/>
                <a:cs typeface="+mn-lt"/>
              </a:rPr>
              <a:t> </a:t>
            </a:r>
            <a:r>
              <a:rPr lang="en-US" sz="1400" b="1" err="1">
                <a:ea typeface="+mn-lt"/>
                <a:cs typeface="+mn-lt"/>
              </a:rPr>
              <a:t>fixa</a:t>
            </a:r>
            <a:r>
              <a:rPr lang="en-US" sz="1400" b="1">
                <a:ea typeface="+mn-lt"/>
                <a:cs typeface="+mn-lt"/>
              </a:rPr>
              <a:t>."</a:t>
            </a:r>
            <a:endParaRPr lang="en-US" sz="1400" b="1">
              <a:cs typeface="Arial"/>
            </a:endParaRPr>
          </a:p>
          <a:p>
            <a:r>
              <a:rPr lang="en-US" sz="1400">
                <a:ea typeface="+mn-lt"/>
                <a:cs typeface="+mn-lt"/>
              </a:rPr>
              <a:t> </a:t>
            </a:r>
            <a:r>
              <a:rPr lang="en-US" sz="1400" i="1">
                <a:ea typeface="+mn-lt"/>
                <a:cs typeface="+mn-lt"/>
              </a:rPr>
              <a:t>(Om </a:t>
            </a:r>
            <a:r>
              <a:rPr lang="en-US" sz="1400" i="1" err="1">
                <a:ea typeface="+mn-lt"/>
                <a:cs typeface="+mn-lt"/>
              </a:rPr>
              <a:t>att</a:t>
            </a:r>
            <a:r>
              <a:rPr lang="en-US" sz="1400" i="1">
                <a:ea typeface="+mn-lt"/>
                <a:cs typeface="+mn-lt"/>
              </a:rPr>
              <a:t> </a:t>
            </a:r>
            <a:r>
              <a:rPr lang="en-US" sz="1400" i="1" err="1">
                <a:ea typeface="+mn-lt"/>
                <a:cs typeface="+mn-lt"/>
              </a:rPr>
              <a:t>använda</a:t>
            </a:r>
            <a:r>
              <a:rPr lang="en-US" sz="1400" i="1">
                <a:ea typeface="+mn-lt"/>
                <a:cs typeface="+mn-lt"/>
              </a:rPr>
              <a:t> AI för </a:t>
            </a:r>
            <a:r>
              <a:rPr lang="en-US" sz="1400" i="1" err="1">
                <a:ea typeface="+mn-lt"/>
                <a:cs typeface="+mn-lt"/>
              </a:rPr>
              <a:t>att</a:t>
            </a:r>
            <a:r>
              <a:rPr lang="en-US" sz="1400" i="1">
                <a:ea typeface="+mn-lt"/>
                <a:cs typeface="+mn-lt"/>
              </a:rPr>
              <a:t> </a:t>
            </a:r>
            <a:r>
              <a:rPr lang="en-US" sz="1400" i="1" err="1">
                <a:ea typeface="+mn-lt"/>
                <a:cs typeface="+mn-lt"/>
              </a:rPr>
              <a:t>snabbt</a:t>
            </a:r>
            <a:r>
              <a:rPr lang="en-US" sz="1400" i="1">
                <a:ea typeface="+mn-lt"/>
                <a:cs typeface="+mn-lt"/>
              </a:rPr>
              <a:t> </a:t>
            </a:r>
            <a:r>
              <a:rPr lang="en-US" sz="1400" i="1" err="1">
                <a:ea typeface="+mn-lt"/>
                <a:cs typeface="+mn-lt"/>
              </a:rPr>
              <a:t>sammanfatta</a:t>
            </a:r>
            <a:r>
              <a:rPr lang="en-US" sz="1400" i="1">
                <a:ea typeface="+mn-lt"/>
                <a:cs typeface="+mn-lt"/>
              </a:rPr>
              <a:t> </a:t>
            </a:r>
            <a:r>
              <a:rPr lang="en-US" sz="1400" i="1" err="1">
                <a:ea typeface="+mn-lt"/>
                <a:cs typeface="+mn-lt"/>
              </a:rPr>
              <a:t>sidor</a:t>
            </a:r>
            <a:r>
              <a:rPr lang="en-US" sz="1400" i="1">
                <a:ea typeface="+mn-lt"/>
                <a:cs typeface="+mn-lt"/>
              </a:rPr>
              <a:t> </a:t>
            </a:r>
            <a:r>
              <a:rPr lang="en-US" sz="1400" i="1" err="1">
                <a:ea typeface="+mn-lt"/>
                <a:cs typeface="+mn-lt"/>
              </a:rPr>
              <a:t>i</a:t>
            </a:r>
            <a:r>
              <a:rPr lang="en-US" sz="1400" i="1">
                <a:ea typeface="+mn-lt"/>
                <a:cs typeface="+mn-lt"/>
              </a:rPr>
              <a:t> </a:t>
            </a:r>
            <a:r>
              <a:rPr lang="en-US" sz="1400" i="1" err="1">
                <a:ea typeface="+mn-lt"/>
                <a:cs typeface="+mn-lt"/>
              </a:rPr>
              <a:t>en</a:t>
            </a:r>
            <a:r>
              <a:rPr lang="en-US" sz="1400" i="1">
                <a:ea typeface="+mn-lt"/>
                <a:cs typeface="+mn-lt"/>
              </a:rPr>
              <a:t> </a:t>
            </a:r>
            <a:r>
              <a:rPr lang="en-US" sz="1400" i="1" err="1">
                <a:ea typeface="+mn-lt"/>
                <a:cs typeface="+mn-lt"/>
              </a:rPr>
              <a:t>lärobok</a:t>
            </a:r>
            <a:r>
              <a:rPr lang="en-US" sz="1400" i="1">
                <a:ea typeface="+mn-lt"/>
                <a:cs typeface="+mn-lt"/>
              </a:rPr>
              <a:t> </a:t>
            </a:r>
            <a:r>
              <a:rPr lang="en-US" sz="1400" i="1" err="1">
                <a:ea typeface="+mn-lt"/>
                <a:cs typeface="+mn-lt"/>
              </a:rPr>
              <a:t>inför</a:t>
            </a:r>
            <a:r>
              <a:rPr lang="en-US" sz="1400" i="1">
                <a:ea typeface="+mn-lt"/>
                <a:cs typeface="+mn-lt"/>
              </a:rPr>
              <a:t> </a:t>
            </a:r>
            <a:r>
              <a:rPr lang="en-US" sz="1400" i="1" err="1">
                <a:ea typeface="+mn-lt"/>
                <a:cs typeface="+mn-lt"/>
              </a:rPr>
              <a:t>eller</a:t>
            </a:r>
            <a:r>
              <a:rPr lang="en-US" sz="1400" i="1">
                <a:ea typeface="+mn-lt"/>
                <a:cs typeface="+mn-lt"/>
              </a:rPr>
              <a:t> </a:t>
            </a:r>
            <a:r>
              <a:rPr lang="en-US" sz="1400" i="1" err="1">
                <a:ea typeface="+mn-lt"/>
                <a:cs typeface="+mn-lt"/>
              </a:rPr>
              <a:t>efter</a:t>
            </a:r>
            <a:r>
              <a:rPr lang="en-US" sz="1400" i="1">
                <a:ea typeface="+mn-lt"/>
                <a:cs typeface="+mn-lt"/>
              </a:rPr>
              <a:t> </a:t>
            </a:r>
            <a:r>
              <a:rPr lang="en-US" sz="1400" i="1" err="1">
                <a:ea typeface="+mn-lt"/>
                <a:cs typeface="+mn-lt"/>
              </a:rPr>
              <a:t>lektioner</a:t>
            </a:r>
            <a:r>
              <a:rPr lang="en-US" sz="1400" i="1">
                <a:ea typeface="+mn-lt"/>
                <a:cs typeface="+mn-lt"/>
              </a:rPr>
              <a:t>)</a:t>
            </a:r>
            <a:endParaRPr lang="en-US" sz="1400"/>
          </a:p>
        </p:txBody>
      </p:sp>
    </p:spTree>
    <p:extLst>
      <p:ext uri="{BB962C8B-B14F-4D97-AF65-F5344CB8AC3E}">
        <p14:creationId xmlns:p14="http://schemas.microsoft.com/office/powerpoint/2010/main" val="3643124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B4452B6D-D992-5011-1DC4-4CA918E5CC7A}"/>
              </a:ext>
            </a:extLst>
          </p:cNvPr>
          <p:cNvSpPr>
            <a:spLocks noGrp="1"/>
          </p:cNvSpPr>
          <p:nvPr>
            <p:ph type="title"/>
          </p:nvPr>
        </p:nvSpPr>
        <p:spPr>
          <a:xfrm>
            <a:off x="681133" y="363538"/>
            <a:ext cx="10659334" cy="749178"/>
          </a:xfrm>
        </p:spPr>
        <p:txBody>
          <a:bodyPr/>
          <a:lstStyle/>
          <a:p>
            <a:r>
              <a:rPr lang="sv-SE"/>
              <a:t>Utmaningar och lärdomar</a:t>
            </a:r>
          </a:p>
        </p:txBody>
      </p:sp>
      <p:sp>
        <p:nvSpPr>
          <p:cNvPr id="6" name="TextBox 5">
            <a:extLst>
              <a:ext uri="{FF2B5EF4-FFF2-40B4-BE49-F238E27FC236}">
                <a16:creationId xmlns:a16="http://schemas.microsoft.com/office/drawing/2014/main" id="{CD873749-DB6B-C865-4C4B-64016004CEE3}"/>
              </a:ext>
            </a:extLst>
          </p:cNvPr>
          <p:cNvSpPr txBox="1"/>
          <p:nvPr/>
        </p:nvSpPr>
        <p:spPr>
          <a:xfrm>
            <a:off x="804333" y="1259417"/>
            <a:ext cx="4910667" cy="3016210"/>
          </a:xfrm>
          <a:prstGeom prst="rect">
            <a:avLst/>
          </a:prstGeom>
          <a:solidFill>
            <a:schemeClr val="tx2">
              <a:lumMod val="20000"/>
              <a:lumOff val="80000"/>
            </a:schemeClr>
          </a:solidFill>
          <a:ln w="28575">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1400" b="1"/>
              <a:t>Utmaningar:</a:t>
            </a:r>
            <a:endParaRPr lang="sv-SE" sz="1400" b="1">
              <a:cs typeface="Arial"/>
            </a:endParaRPr>
          </a:p>
          <a:p>
            <a:pPr>
              <a:buFont typeface=""/>
              <a:buChar char="•"/>
            </a:pPr>
            <a:r>
              <a:rPr lang="sv-SE" sz="1400"/>
              <a:t>AI är inte helt tillförlitligt och det krävs alltid granskning av det material som AI genererar.</a:t>
            </a:r>
            <a:endParaRPr lang="sv-SE" sz="1400">
              <a:cs typeface="Arial"/>
            </a:endParaRPr>
          </a:p>
          <a:p>
            <a:pPr>
              <a:buFont typeface=""/>
              <a:buChar char="•"/>
            </a:pPr>
            <a:r>
              <a:rPr lang="sv-SE" sz="1400"/>
              <a:t>Det tar tid och kräver viss kompetens att formulera effektiva promptar för att få önskat resultat från AI-verktygen.</a:t>
            </a:r>
            <a:endParaRPr lang="sv-SE" sz="1400">
              <a:cs typeface="Arial"/>
            </a:endParaRPr>
          </a:p>
          <a:p>
            <a:pPr>
              <a:buFont typeface=""/>
              <a:buChar char="•"/>
            </a:pPr>
            <a:r>
              <a:rPr lang="sv-SE" sz="1400"/>
              <a:t>Graden av implementering varierar mellan ämnen och arbetsmoment, bland annat på grund av praktiska hinder som layout, GDPR eller tekniska begränsningar.</a:t>
            </a:r>
            <a:endParaRPr lang="sv-SE" sz="1400">
              <a:cs typeface="Arial"/>
            </a:endParaRPr>
          </a:p>
          <a:p>
            <a:pPr>
              <a:buFont typeface=""/>
              <a:buChar char="•"/>
            </a:pPr>
            <a:r>
              <a:rPr lang="sv-SE" sz="1400"/>
              <a:t>Effekten av AI varierar beroende på lärarens vana, ämne och elevgrupp.</a:t>
            </a:r>
            <a:endParaRPr lang="sv-SE" sz="1400">
              <a:cs typeface="Arial"/>
            </a:endParaRPr>
          </a:p>
          <a:p>
            <a:pPr>
              <a:buFont typeface=""/>
              <a:buChar char="•"/>
            </a:pPr>
            <a:r>
              <a:rPr lang="sv-SE" sz="1400"/>
              <a:t>Det behövs tydliga riktlinjer för när och hur AI får användas, särskilt i relation till bedömning och betygssättning.</a:t>
            </a:r>
            <a:endParaRPr lang="sv-SE" sz="1400">
              <a:cs typeface="Arial"/>
            </a:endParaRPr>
          </a:p>
          <a:p>
            <a:pPr algn="ctr"/>
            <a:endParaRPr lang="en-US"/>
          </a:p>
        </p:txBody>
      </p:sp>
      <p:sp>
        <p:nvSpPr>
          <p:cNvPr id="7" name="TextBox 6">
            <a:extLst>
              <a:ext uri="{FF2B5EF4-FFF2-40B4-BE49-F238E27FC236}">
                <a16:creationId xmlns:a16="http://schemas.microsoft.com/office/drawing/2014/main" id="{539452B2-FB19-8356-A2BD-12336642147E}"/>
              </a:ext>
            </a:extLst>
          </p:cNvPr>
          <p:cNvSpPr txBox="1"/>
          <p:nvPr/>
        </p:nvSpPr>
        <p:spPr>
          <a:xfrm>
            <a:off x="6424505" y="1117176"/>
            <a:ext cx="4910667" cy="5601533"/>
          </a:xfrm>
          <a:prstGeom prst="rect">
            <a:avLst/>
          </a:prstGeom>
          <a:solidFill>
            <a:schemeClr val="tx2">
              <a:lumMod val="20000"/>
              <a:lumOff val="80000"/>
            </a:schemeClr>
          </a:solidFill>
          <a:ln w="28575">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1400" b="1">
                <a:ea typeface="+mn-lt"/>
                <a:cs typeface="+mn-lt"/>
              </a:rPr>
              <a:t>Lärdomar:</a:t>
            </a:r>
            <a:endParaRPr lang="en-US" sz="1400">
              <a:cs typeface="Arial"/>
            </a:endParaRPr>
          </a:p>
          <a:p>
            <a:pPr marL="285750" indent="-285750">
              <a:buFont typeface="Arial"/>
              <a:buChar char="•"/>
            </a:pPr>
            <a:r>
              <a:rPr lang="sv-SE" sz="1400">
                <a:ea typeface="+mn-lt"/>
                <a:cs typeface="+mn-lt"/>
              </a:rPr>
              <a:t>AI har visat sig vara mycket användbart för att effektivisera administrativa uppgifter, skapa material, ge återkoppling och stödja planering.</a:t>
            </a:r>
            <a:endParaRPr lang="sv-SE" sz="1400">
              <a:cs typeface="Arial"/>
            </a:endParaRPr>
          </a:p>
          <a:p>
            <a:pPr marL="285750" indent="-285750">
              <a:buFont typeface="Arial"/>
              <a:buChar char="•"/>
            </a:pPr>
            <a:r>
              <a:rPr lang="sv-SE" sz="1400">
                <a:ea typeface="+mn-lt"/>
                <a:cs typeface="+mn-lt"/>
              </a:rPr>
              <a:t>AI leder till betydande tidsbesparingar, särskilt vid rutinuppgifter, och bidrar till högre kvalitet i undervisningen genom nivåanpassade och kreativa uppgifter.</a:t>
            </a:r>
            <a:endParaRPr lang="sv-SE" sz="1400">
              <a:cs typeface="Arial"/>
            </a:endParaRPr>
          </a:p>
          <a:p>
            <a:pPr marL="285750" indent="-285750">
              <a:buFont typeface="Arial"/>
              <a:buChar char="•"/>
            </a:pPr>
            <a:r>
              <a:rPr lang="sv-SE" sz="1400">
                <a:ea typeface="+mn-lt"/>
                <a:cs typeface="+mn-lt"/>
              </a:rPr>
              <a:t>Lärare upplever att de kan fokusera mer på pedagogiska kärnuppgifter och mindre på formalia, vilket förbättrar arbetsmiljön.</a:t>
            </a:r>
            <a:endParaRPr lang="sv-SE" sz="1400">
              <a:cs typeface="Arial"/>
            </a:endParaRPr>
          </a:p>
          <a:p>
            <a:pPr marL="285750" indent="-285750">
              <a:buFont typeface="Arial"/>
              <a:buChar char="•"/>
            </a:pPr>
            <a:r>
              <a:rPr lang="sv-SE" sz="1400">
                <a:ea typeface="+mn-lt"/>
                <a:cs typeface="+mn-lt"/>
              </a:rPr>
              <a:t>Utbildningsinsatser bör anpassas efter behov, med grundutbildning för nybörjare och fördjupning för erfarna användare samt ämnesspecifika workshops.</a:t>
            </a:r>
            <a:endParaRPr lang="sv-SE" sz="1400">
              <a:cs typeface="Arial"/>
            </a:endParaRPr>
          </a:p>
          <a:p>
            <a:pPr marL="285750" indent="-285750">
              <a:buFont typeface="Arial"/>
              <a:buChar char="•"/>
            </a:pPr>
            <a:r>
              <a:rPr lang="sv-SE" sz="1400">
                <a:ea typeface="+mn-lt"/>
                <a:cs typeface="+mn-lt"/>
              </a:rPr>
              <a:t>En gemensam promptbank och kunskapsbank underlättar för nya användare, sparar tid och höjer kvaliteten.</a:t>
            </a:r>
            <a:endParaRPr lang="sv-SE" sz="1400">
              <a:cs typeface="Arial"/>
            </a:endParaRPr>
          </a:p>
          <a:p>
            <a:pPr marL="285750" indent="-285750">
              <a:buFont typeface="Arial"/>
              <a:buChar char="•"/>
            </a:pPr>
            <a:r>
              <a:rPr lang="sv-SE" sz="1400">
                <a:ea typeface="+mn-lt"/>
                <a:cs typeface="+mn-lt"/>
              </a:rPr>
              <a:t>AI ses som en kreativ partner som hjälper till när idéerna tryter och sparar tid i moment som tidigare varit tidskrävande.</a:t>
            </a:r>
            <a:endParaRPr lang="sv-SE" sz="1400">
              <a:cs typeface="Arial"/>
            </a:endParaRPr>
          </a:p>
          <a:p>
            <a:pPr marL="285750" indent="-285750">
              <a:buFont typeface="Arial"/>
              <a:buChar char="•"/>
            </a:pPr>
            <a:r>
              <a:rPr lang="sv-SE" sz="1400">
                <a:ea typeface="+mn-lt"/>
                <a:cs typeface="+mn-lt"/>
              </a:rPr>
              <a:t>För att säkerställa fortsatt utveckling och kvalitet bör användning, effekter och utmaningar dokumenteras och följas upp regelbundet.</a:t>
            </a:r>
            <a:endParaRPr lang="sv-SE" sz="1400"/>
          </a:p>
          <a:p>
            <a:endParaRPr lang="sv-SE" b="1">
              <a:cs typeface="Arial"/>
            </a:endParaRPr>
          </a:p>
          <a:p>
            <a:pPr algn="ctr"/>
            <a:endParaRPr lang="en-US"/>
          </a:p>
        </p:txBody>
      </p:sp>
    </p:spTree>
    <p:extLst>
      <p:ext uri="{BB962C8B-B14F-4D97-AF65-F5344CB8AC3E}">
        <p14:creationId xmlns:p14="http://schemas.microsoft.com/office/powerpoint/2010/main" val="973860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a:extLst>
            <a:ext uri="{FF2B5EF4-FFF2-40B4-BE49-F238E27FC236}">
              <a16:creationId xmlns:a16="http://schemas.microsoft.com/office/drawing/2014/main" id="{824FA8A3-5610-FE9C-ED26-40DFBBC9E3DD}"/>
            </a:ext>
          </a:extLst>
        </p:cNvPr>
        <p:cNvGrpSpPr/>
        <p:nvPr/>
      </p:nvGrpSpPr>
      <p:grpSpPr>
        <a:xfrm>
          <a:off x="0" y="0"/>
          <a:ext cx="0" cy="0"/>
          <a:chOff x="0" y="0"/>
          <a:chExt cx="0" cy="0"/>
        </a:xfrm>
      </p:grpSpPr>
      <p:sp>
        <p:nvSpPr>
          <p:cNvPr id="3" name="Rubrik 2">
            <a:extLst>
              <a:ext uri="{FF2B5EF4-FFF2-40B4-BE49-F238E27FC236}">
                <a16:creationId xmlns:a16="http://schemas.microsoft.com/office/drawing/2014/main" id="{CA264524-77B3-EB26-6029-DB80C762BCE1}"/>
              </a:ext>
            </a:extLst>
          </p:cNvPr>
          <p:cNvSpPr>
            <a:spLocks noGrp="1"/>
          </p:cNvSpPr>
          <p:nvPr>
            <p:ph type="title"/>
          </p:nvPr>
        </p:nvSpPr>
        <p:spPr>
          <a:xfrm>
            <a:off x="681133" y="363538"/>
            <a:ext cx="10659334" cy="749178"/>
          </a:xfrm>
        </p:spPr>
        <p:txBody>
          <a:bodyPr lIns="91440" tIns="45720" rIns="91440" bIns="45720" anchor="t"/>
          <a:lstStyle/>
          <a:p>
            <a:r>
              <a:rPr lang="sv-SE"/>
              <a:t>Implementerat?</a:t>
            </a:r>
          </a:p>
        </p:txBody>
      </p:sp>
      <p:sp>
        <p:nvSpPr>
          <p:cNvPr id="2" name="TextBox 1">
            <a:extLst>
              <a:ext uri="{FF2B5EF4-FFF2-40B4-BE49-F238E27FC236}">
                <a16:creationId xmlns:a16="http://schemas.microsoft.com/office/drawing/2014/main" id="{71DA6E7C-9348-24E2-C9F9-8B17BCF65B03}"/>
              </a:ext>
            </a:extLst>
          </p:cNvPr>
          <p:cNvSpPr txBox="1"/>
          <p:nvPr/>
        </p:nvSpPr>
        <p:spPr>
          <a:xfrm>
            <a:off x="1164566" y="1114245"/>
            <a:ext cx="9503433" cy="48013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a:t>Planering, återkoppling och dokumentation</a:t>
            </a:r>
            <a:endParaRPr lang="sv-SE">
              <a:cs typeface="Arial"/>
            </a:endParaRPr>
          </a:p>
          <a:p>
            <a:endParaRPr lang="sv-SE"/>
          </a:p>
          <a:p>
            <a:r>
              <a:rPr lang="sv-SE"/>
              <a:t>Naturligt inslag i det dagliga arbetet</a:t>
            </a:r>
            <a:endParaRPr lang="sv-SE">
              <a:cs typeface="Arial"/>
            </a:endParaRPr>
          </a:p>
          <a:p>
            <a:endParaRPr lang="sv-SE"/>
          </a:p>
          <a:p>
            <a:r>
              <a:rPr lang="sv-SE"/>
              <a:t>Korta uppgifter och mer omfattande planering.</a:t>
            </a:r>
            <a:endParaRPr lang="sv-SE">
              <a:cs typeface="Arial"/>
            </a:endParaRPr>
          </a:p>
          <a:p>
            <a:endParaRPr lang="sv-SE"/>
          </a:p>
          <a:p>
            <a:r>
              <a:rPr lang="sv-SE"/>
              <a:t>En kreativ partner </a:t>
            </a:r>
            <a:endParaRPr lang="sv-SE">
              <a:cs typeface="Arial"/>
            </a:endParaRPr>
          </a:p>
          <a:p>
            <a:endParaRPr lang="sv-SE"/>
          </a:p>
          <a:p>
            <a:r>
              <a:rPr lang="sv-SE"/>
              <a:t>Integrerats i flera delar av det administrativa arbetet, </a:t>
            </a:r>
            <a:endParaRPr lang="sv-SE">
              <a:cs typeface="Arial"/>
            </a:endParaRPr>
          </a:p>
          <a:p>
            <a:endParaRPr lang="sv-SE"/>
          </a:p>
          <a:p>
            <a:r>
              <a:rPr lang="sv-SE"/>
              <a:t>Ökad effektivitet, inspiration och variation i undervisningen. </a:t>
            </a:r>
          </a:p>
          <a:p>
            <a:endParaRPr lang="sv-SE"/>
          </a:p>
          <a:p>
            <a:br>
              <a:rPr lang="sv-SE"/>
            </a:br>
            <a:r>
              <a:rPr lang="sv-SE"/>
              <a:t>Sammanfattningsvis visar rapporten att AI i hög grad är ett implementerat verktyg hos deltagande lärare och påverkar arbetssätt, tankesätt och möjligheter i det administrativa arbetet samt för- och efterarbete kopplat till undervisningen.</a:t>
            </a:r>
            <a:endParaRPr lang="sv-SE">
              <a:cs typeface="Arial"/>
            </a:endParaRPr>
          </a:p>
          <a:p>
            <a:pPr algn="ctr"/>
            <a:endParaRPr lang="en-US"/>
          </a:p>
        </p:txBody>
      </p:sp>
      <p:sp>
        <p:nvSpPr>
          <p:cNvPr id="5" name="Arrow: Right 4">
            <a:extLst>
              <a:ext uri="{FF2B5EF4-FFF2-40B4-BE49-F238E27FC236}">
                <a16:creationId xmlns:a16="http://schemas.microsoft.com/office/drawing/2014/main" id="{D5839BF5-9024-E7BB-D990-566FF5FCA827}"/>
              </a:ext>
            </a:extLst>
          </p:cNvPr>
          <p:cNvSpPr/>
          <p:nvPr/>
        </p:nvSpPr>
        <p:spPr>
          <a:xfrm>
            <a:off x="682744" y="1224306"/>
            <a:ext cx="484836" cy="13598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69E4F4A1-B0BD-7A72-25E1-F39F23AEEBA4}"/>
              </a:ext>
            </a:extLst>
          </p:cNvPr>
          <p:cNvSpPr/>
          <p:nvPr/>
        </p:nvSpPr>
        <p:spPr>
          <a:xfrm>
            <a:off x="682743" y="2345739"/>
            <a:ext cx="484836" cy="13598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548E96B0-5EFF-E24F-9426-561E34912D30}"/>
              </a:ext>
            </a:extLst>
          </p:cNvPr>
          <p:cNvSpPr/>
          <p:nvPr/>
        </p:nvSpPr>
        <p:spPr>
          <a:xfrm>
            <a:off x="673562" y="2920141"/>
            <a:ext cx="484836" cy="13598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D0ED104A-5B1F-0F84-FA94-AB63F242212D}"/>
              </a:ext>
            </a:extLst>
          </p:cNvPr>
          <p:cNvSpPr/>
          <p:nvPr/>
        </p:nvSpPr>
        <p:spPr>
          <a:xfrm>
            <a:off x="673562" y="3432758"/>
            <a:ext cx="484836" cy="13598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Right 13">
            <a:extLst>
              <a:ext uri="{FF2B5EF4-FFF2-40B4-BE49-F238E27FC236}">
                <a16:creationId xmlns:a16="http://schemas.microsoft.com/office/drawing/2014/main" id="{A01590CC-6E29-EA1B-F797-6303E819F563}"/>
              </a:ext>
            </a:extLst>
          </p:cNvPr>
          <p:cNvSpPr/>
          <p:nvPr/>
        </p:nvSpPr>
        <p:spPr>
          <a:xfrm>
            <a:off x="672583" y="4002722"/>
            <a:ext cx="484836" cy="13598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FB8F7A50-6729-3C8D-87F3-3CBE291A08EC}"/>
              </a:ext>
            </a:extLst>
          </p:cNvPr>
          <p:cNvSpPr/>
          <p:nvPr/>
        </p:nvSpPr>
        <p:spPr>
          <a:xfrm>
            <a:off x="682744" y="1713136"/>
            <a:ext cx="484836" cy="13598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tar: 5 Points 16">
            <a:extLst>
              <a:ext uri="{FF2B5EF4-FFF2-40B4-BE49-F238E27FC236}">
                <a16:creationId xmlns:a16="http://schemas.microsoft.com/office/drawing/2014/main" id="{810DA154-AFEF-C2E1-E274-40326B2D1F7F}"/>
              </a:ext>
            </a:extLst>
          </p:cNvPr>
          <p:cNvSpPr/>
          <p:nvPr/>
        </p:nvSpPr>
        <p:spPr>
          <a:xfrm>
            <a:off x="446541" y="4782519"/>
            <a:ext cx="719666" cy="687916"/>
          </a:xfrm>
          <a:prstGeom prst="star5">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1391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E136466E-A6C9-157A-8424-55016A930FF7}"/>
              </a:ext>
            </a:extLst>
          </p:cNvPr>
          <p:cNvSpPr>
            <a:spLocks noGrp="1"/>
          </p:cNvSpPr>
          <p:nvPr>
            <p:ph type="title"/>
          </p:nvPr>
        </p:nvSpPr>
        <p:spPr>
          <a:xfrm>
            <a:off x="681133" y="454795"/>
            <a:ext cx="10659334" cy="749178"/>
          </a:xfrm>
        </p:spPr>
        <p:txBody>
          <a:bodyPr>
            <a:normAutofit/>
          </a:bodyPr>
          <a:lstStyle/>
          <a:p>
            <a:r>
              <a:rPr lang="sv-SE"/>
              <a:t>”AI- resan”</a:t>
            </a:r>
          </a:p>
        </p:txBody>
      </p:sp>
      <p:graphicFrame>
        <p:nvGraphicFramePr>
          <p:cNvPr id="5" name="Diagram 4" descr="Basic Timeline">
            <a:extLst>
              <a:ext uri="{FF2B5EF4-FFF2-40B4-BE49-F238E27FC236}">
                <a16:creationId xmlns:a16="http://schemas.microsoft.com/office/drawing/2014/main" id="{85782589-A6B7-628A-FCCF-DACC198A6A08}"/>
              </a:ext>
            </a:extLst>
          </p:cNvPr>
          <p:cNvGraphicFramePr/>
          <p:nvPr>
            <p:extLst>
              <p:ext uri="{E7BDC344-281C-4309-B0C6-D0EE65EED2A8}">
                <p202:designPr xmlns:p202="http://schemas.microsoft.com/office/powerpoint/2020/02/main">
                  <p202:designTagLst>
                    <p202:designTag name="ARCH:1:CLS" val="SmartArt"/>
                    <p202:designTag name="ARCH:1:VSVAR" val="Timeline"/>
                  </p202:designTagLst>
                </p202:designPr>
              </p:ext>
            </p:extLst>
          </p:nvPr>
        </p:nvGraphicFramePr>
        <p:xfrm>
          <a:off x="306381" y="1194612"/>
          <a:ext cx="10659334" cy="52697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ruta 5">
            <a:extLst>
              <a:ext uri="{FF2B5EF4-FFF2-40B4-BE49-F238E27FC236}">
                <a16:creationId xmlns:a16="http://schemas.microsoft.com/office/drawing/2014/main" id="{AF5034B3-FC48-48F6-78B0-D703B97363D2}"/>
              </a:ext>
            </a:extLst>
          </p:cNvPr>
          <p:cNvSpPr txBox="1"/>
          <p:nvPr/>
        </p:nvSpPr>
        <p:spPr>
          <a:xfrm>
            <a:off x="7635711" y="2413262"/>
            <a:ext cx="3242821" cy="1246495"/>
          </a:xfrm>
          <a:prstGeom prst="rect">
            <a:avLst/>
          </a:prstGeom>
          <a:noFill/>
        </p:spPr>
        <p:txBody>
          <a:bodyPr wrap="square" rtlCol="0">
            <a:spAutoFit/>
          </a:bodyPr>
          <a:lstStyle/>
          <a:p>
            <a:r>
              <a:rPr lang="sv-SE" sz="1500"/>
              <a:t>-Riktade informationsföreläsningar</a:t>
            </a:r>
          </a:p>
          <a:p>
            <a:r>
              <a:rPr lang="sv-SE" sz="1500"/>
              <a:t>-Riktade workshops</a:t>
            </a:r>
          </a:p>
          <a:p>
            <a:r>
              <a:rPr lang="sv-SE" sz="1500"/>
              <a:t>-Inspiratörer+IT-pedagoger+verksamhetsutvecklare+digitaliseringsledare</a:t>
            </a:r>
          </a:p>
        </p:txBody>
      </p:sp>
    </p:spTree>
    <p:extLst>
      <p:ext uri="{BB962C8B-B14F-4D97-AF65-F5344CB8AC3E}">
        <p14:creationId xmlns:p14="http://schemas.microsoft.com/office/powerpoint/2010/main" val="3792566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4C3C0158-CDF5-7D35-DED8-CE8152532E66}"/>
              </a:ext>
            </a:extLst>
          </p:cNvPr>
          <p:cNvSpPr>
            <a:spLocks noGrp="1"/>
          </p:cNvSpPr>
          <p:nvPr>
            <p:ph type="title"/>
          </p:nvPr>
        </p:nvSpPr>
        <p:spPr>
          <a:xfrm>
            <a:off x="841248" y="365760"/>
            <a:ext cx="10515600" cy="1325880"/>
          </a:xfrm>
        </p:spPr>
        <p:txBody>
          <a:bodyPr lIns="91440" tIns="45720" rIns="91440" bIns="45720" anchor="ctr" anchorCtr="0">
            <a:normAutofit/>
          </a:bodyPr>
          <a:lstStyle/>
          <a:p>
            <a:r>
              <a:rPr lang="sv-SE" sz="4400"/>
              <a:t>Fokus i nästa steg</a:t>
            </a:r>
          </a:p>
        </p:txBody>
      </p:sp>
      <p:graphicFrame>
        <p:nvGraphicFramePr>
          <p:cNvPr id="6" name="Platshållare för text 3">
            <a:extLst>
              <a:ext uri="{FF2B5EF4-FFF2-40B4-BE49-F238E27FC236}">
                <a16:creationId xmlns:a16="http://schemas.microsoft.com/office/drawing/2014/main" id="{862DAECA-D04B-5123-136F-9564EA3E1759}"/>
              </a:ext>
            </a:extLst>
          </p:cNvPr>
          <p:cNvGraphicFramePr/>
          <p:nvPr>
            <p:extLst>
              <p:ext uri="{D42A27DB-BD31-4B8C-83A1-F6EECF244321}">
                <p14:modId xmlns:p14="http://schemas.microsoft.com/office/powerpoint/2010/main" val="2542537832"/>
              </p:ext>
            </p:extLst>
          </p:nvPr>
        </p:nvGraphicFramePr>
        <p:xfrm>
          <a:off x="841248" y="185039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6920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157AFA13-E3D5-5438-7E70-C325C0E7E345}"/>
              </a:ext>
            </a:extLst>
          </p:cNvPr>
          <p:cNvSpPr>
            <a:spLocks noGrp="1"/>
          </p:cNvSpPr>
          <p:nvPr>
            <p:ph type="body" sz="quarter" idx="13"/>
          </p:nvPr>
        </p:nvSpPr>
        <p:spPr>
          <a:xfrm>
            <a:off x="681133" y="1961159"/>
            <a:ext cx="10659334" cy="4489730"/>
          </a:xfrm>
        </p:spPr>
        <p:txBody>
          <a:bodyPr lIns="91440" tIns="45720" rIns="91440" bIns="45720" anchor="t" anchorCtr="0"/>
          <a:lstStyle/>
          <a:p>
            <a:br>
              <a:rPr lang="sv-SE"/>
            </a:br>
            <a:r>
              <a:rPr lang="sv-SE"/>
              <a:t>Digital omställningsstrategi för Kalmar kommunkoncern (2025). </a:t>
            </a:r>
            <a:br>
              <a:rPr lang="sv-SE"/>
            </a:br>
            <a:endParaRPr lang="sv-SE"/>
          </a:p>
          <a:p>
            <a:pPr marL="457200" indent="-457200">
              <a:buFont typeface="Arial" panose="020B0604020202020204" pitchFamily="34" charset="0"/>
              <a:buChar char="•"/>
            </a:pPr>
            <a:r>
              <a:rPr lang="sv-SE"/>
              <a:t>Förbättra verksamheten och möta framtida utmaningar</a:t>
            </a:r>
            <a:br>
              <a:rPr lang="sv-SE"/>
            </a:br>
            <a:endParaRPr lang="sv-SE"/>
          </a:p>
          <a:p>
            <a:pPr marL="457200" indent="-457200">
              <a:buFont typeface="Arial" panose="020B0604020202020204" pitchFamily="34" charset="0"/>
              <a:buChar char="•"/>
            </a:pPr>
            <a:r>
              <a:rPr lang="sv-SE"/>
              <a:t>Optimera resurser, förbättra tjänster och arbetssätt</a:t>
            </a:r>
            <a:br>
              <a:rPr lang="sv-SE"/>
            </a:br>
            <a:endParaRPr lang="sv-SE"/>
          </a:p>
          <a:p>
            <a:pPr marL="457200" indent="-457200">
              <a:buFont typeface="Arial" panose="020B0604020202020204" pitchFamily="34" charset="0"/>
              <a:buChar char="•"/>
            </a:pPr>
            <a:r>
              <a:rPr lang="sv-SE"/>
              <a:t>Skapa en hållbar och innovativ verksamhet   </a:t>
            </a:r>
          </a:p>
          <a:p>
            <a:endParaRPr lang="sv-SE">
              <a:cs typeface="Arial"/>
            </a:endParaRPr>
          </a:p>
        </p:txBody>
      </p:sp>
      <p:sp>
        <p:nvSpPr>
          <p:cNvPr id="3" name="Rubrik 2">
            <a:extLst>
              <a:ext uri="{FF2B5EF4-FFF2-40B4-BE49-F238E27FC236}">
                <a16:creationId xmlns:a16="http://schemas.microsoft.com/office/drawing/2014/main" id="{2C28BADA-CEF5-DFEE-228B-047C9CEF75D0}"/>
              </a:ext>
            </a:extLst>
          </p:cNvPr>
          <p:cNvSpPr>
            <a:spLocks noGrp="1"/>
          </p:cNvSpPr>
          <p:nvPr>
            <p:ph type="title"/>
          </p:nvPr>
        </p:nvSpPr>
        <p:spPr/>
        <p:txBody>
          <a:bodyPr lIns="91440" tIns="45720" rIns="91440" bIns="45720" anchor="t"/>
          <a:lstStyle/>
          <a:p>
            <a:r>
              <a:rPr lang="sv-SE" sz="2800" dirty="0"/>
              <a:t>Handlingsplan digital kompetens -utbildningsförvaltningen</a:t>
            </a:r>
            <a:endParaRPr lang="sv-SE" sz="2800" dirty="0">
              <a:cs typeface="Arial"/>
            </a:endParaRPr>
          </a:p>
        </p:txBody>
      </p:sp>
    </p:spTree>
    <p:extLst>
      <p:ext uri="{BB962C8B-B14F-4D97-AF65-F5344CB8AC3E}">
        <p14:creationId xmlns:p14="http://schemas.microsoft.com/office/powerpoint/2010/main" val="1532568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0D98D-4BFF-6839-E47D-DBE3D593A224}"/>
              </a:ext>
            </a:extLst>
          </p:cNvPr>
          <p:cNvSpPr>
            <a:spLocks noGrp="1"/>
          </p:cNvSpPr>
          <p:nvPr>
            <p:ph type="title"/>
          </p:nvPr>
        </p:nvSpPr>
        <p:spPr>
          <a:xfrm>
            <a:off x="702842" y="478060"/>
            <a:ext cx="10476961" cy="4005499"/>
          </a:xfrm>
        </p:spPr>
        <p:txBody>
          <a:bodyPr lIns="91440" tIns="45720" rIns="91440" bIns="45720" anchor="ctr" anchorCtr="0">
            <a:normAutofit/>
          </a:bodyPr>
          <a:lstStyle/>
          <a:p>
            <a:br>
              <a:rPr lang="en-US">
                <a:cs typeface="Arial"/>
              </a:rPr>
            </a:br>
            <a:br>
              <a:rPr lang="en-US">
                <a:cs typeface="Arial"/>
              </a:rPr>
            </a:br>
            <a:endParaRPr lang="en-US">
              <a:cs typeface="Arial"/>
            </a:endParaRPr>
          </a:p>
        </p:txBody>
      </p:sp>
      <p:sp>
        <p:nvSpPr>
          <p:cNvPr id="4" name="TextBox 3">
            <a:extLst>
              <a:ext uri="{FF2B5EF4-FFF2-40B4-BE49-F238E27FC236}">
                <a16:creationId xmlns:a16="http://schemas.microsoft.com/office/drawing/2014/main" id="{605935C8-BA73-11A5-2197-FE129814DC0C}"/>
              </a:ext>
            </a:extLst>
          </p:cNvPr>
          <p:cNvSpPr txBox="1"/>
          <p:nvPr/>
        </p:nvSpPr>
        <p:spPr>
          <a:xfrm>
            <a:off x="1504207" y="1583377"/>
            <a:ext cx="9727870"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a:cs typeface="Arial"/>
              </a:rPr>
              <a:t>Kim Björk, </a:t>
            </a:r>
            <a:r>
              <a:rPr lang="en-US" sz="3600" err="1">
                <a:cs typeface="Arial"/>
              </a:rPr>
              <a:t>verksamhetsutvecklare</a:t>
            </a:r>
          </a:p>
          <a:p>
            <a:r>
              <a:rPr lang="en-US" sz="3600">
                <a:cs typeface="Arial"/>
              </a:rPr>
              <a:t>Kim.bjork2@kalmar.se</a:t>
            </a:r>
            <a:br>
              <a:rPr lang="en-US" sz="3600">
                <a:cs typeface="Arial"/>
              </a:rPr>
            </a:br>
            <a:br>
              <a:rPr lang="en-US" sz="3600">
                <a:cs typeface="Arial"/>
              </a:rPr>
            </a:br>
            <a:r>
              <a:rPr lang="en-US" sz="3600">
                <a:cs typeface="Arial"/>
              </a:rPr>
              <a:t>Marie Horn, </a:t>
            </a:r>
            <a:r>
              <a:rPr lang="en-US" sz="3600" err="1">
                <a:cs typeface="Arial"/>
              </a:rPr>
              <a:t>digitaliseringsledare</a:t>
            </a:r>
            <a:endParaRPr lang="en-US" sz="3600">
              <a:cs typeface="Arial"/>
            </a:endParaRPr>
          </a:p>
          <a:p>
            <a:r>
              <a:rPr lang="en-US" sz="3600">
                <a:cs typeface="Arial"/>
              </a:rPr>
              <a:t>Marie.horn@kalmar.se</a:t>
            </a:r>
          </a:p>
          <a:p>
            <a:endParaRPr lang="en-US" sz="3600">
              <a:cs typeface="Arial"/>
            </a:endParaRPr>
          </a:p>
        </p:txBody>
      </p:sp>
    </p:spTree>
    <p:extLst>
      <p:ext uri="{BB962C8B-B14F-4D97-AF65-F5344CB8AC3E}">
        <p14:creationId xmlns:p14="http://schemas.microsoft.com/office/powerpoint/2010/main" val="3685567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27B0A-2AD0-1D06-03D2-2FA72DE1D4B9}"/>
            </a:ext>
          </a:extLst>
        </p:cNvPr>
        <p:cNvGrpSpPr/>
        <p:nvPr/>
      </p:nvGrpSpPr>
      <p:grpSpPr>
        <a:xfrm>
          <a:off x="0" y="0"/>
          <a:ext cx="0" cy="0"/>
          <a:chOff x="0" y="0"/>
          <a:chExt cx="0" cy="0"/>
        </a:xfrm>
      </p:grpSpPr>
      <p:sp>
        <p:nvSpPr>
          <p:cNvPr id="3" name="Scroll: Horizontal 2">
            <a:extLst>
              <a:ext uri="{FF2B5EF4-FFF2-40B4-BE49-F238E27FC236}">
                <a16:creationId xmlns:a16="http://schemas.microsoft.com/office/drawing/2014/main" id="{C5F4476C-0463-4052-B5E6-BCFA81F7855E}"/>
              </a:ext>
            </a:extLst>
          </p:cNvPr>
          <p:cNvSpPr/>
          <p:nvPr/>
        </p:nvSpPr>
        <p:spPr>
          <a:xfrm>
            <a:off x="582083" y="786099"/>
            <a:ext cx="11165416" cy="4621983"/>
          </a:xfrm>
          <a:prstGeom prst="horizontalScrol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FD49F6-38F7-3237-AB41-018198ADB233}"/>
              </a:ext>
            </a:extLst>
          </p:cNvPr>
          <p:cNvSpPr>
            <a:spLocks noGrp="1"/>
          </p:cNvSpPr>
          <p:nvPr>
            <p:ph type="title"/>
          </p:nvPr>
        </p:nvSpPr>
        <p:spPr>
          <a:xfrm>
            <a:off x="841248" y="365760"/>
            <a:ext cx="10515600" cy="1325880"/>
          </a:xfrm>
        </p:spPr>
        <p:txBody>
          <a:bodyPr lIns="91440" tIns="45720" rIns="91440" bIns="45720" anchor="ctr" anchorCtr="0">
            <a:normAutofit/>
          </a:bodyPr>
          <a:lstStyle/>
          <a:p>
            <a:br>
              <a:rPr lang="en-US" sz="2000"/>
            </a:br>
            <a:br>
              <a:rPr lang="en-US" sz="2000"/>
            </a:br>
            <a:br>
              <a:rPr lang="en-US" sz="2000"/>
            </a:br>
            <a:endParaRPr lang="en-US" sz="2000"/>
          </a:p>
        </p:txBody>
      </p:sp>
      <p:sp>
        <p:nvSpPr>
          <p:cNvPr id="6" name="Platshållare för text 4">
            <a:extLst>
              <a:ext uri="{FF2B5EF4-FFF2-40B4-BE49-F238E27FC236}">
                <a16:creationId xmlns:a16="http://schemas.microsoft.com/office/drawing/2014/main" id="{C89B1C7F-7017-19CD-9E89-2A0C63FB13AA}"/>
              </a:ext>
            </a:extLst>
          </p:cNvPr>
          <p:cNvSpPr txBox="1">
            <a:spLocks/>
          </p:cNvSpPr>
          <p:nvPr/>
        </p:nvSpPr>
        <p:spPr>
          <a:xfrm>
            <a:off x="1195253" y="1430217"/>
            <a:ext cx="10154394" cy="4489730"/>
          </a:xfrm>
          <a:prstGeom prst="rect">
            <a:avLst/>
          </a:prstGeom>
        </p:spPr>
        <p:txBody>
          <a:bodyPr lIns="91440" tIns="45720" rIns="91440" bIns="45720" anchor="t"/>
          <a:lstStyle>
            <a:lvl1pPr marL="114687" indent="-114687" algn="l" defTabSz="458748" rtl="0" eaLnBrk="1" latinLnBrk="0" hangingPunct="1">
              <a:lnSpc>
                <a:spcPct val="90000"/>
              </a:lnSpc>
              <a:spcBef>
                <a:spcPts val="502"/>
              </a:spcBef>
              <a:buFont typeface="Arial" panose="020B0604020202020204" pitchFamily="34" charset="0"/>
              <a:buChar char="•"/>
              <a:defRPr sz="1404" kern="1200">
                <a:solidFill>
                  <a:schemeClr val="tx1"/>
                </a:solidFill>
                <a:latin typeface="+mn-lt"/>
                <a:ea typeface="+mn-ea"/>
                <a:cs typeface="+mn-cs"/>
              </a:defRPr>
            </a:lvl1pPr>
            <a:lvl2pPr marL="344060" indent="-114687" algn="l" defTabSz="458748" rtl="0" eaLnBrk="1" latinLnBrk="0" hangingPunct="1">
              <a:lnSpc>
                <a:spcPct val="90000"/>
              </a:lnSpc>
              <a:spcBef>
                <a:spcPts val="251"/>
              </a:spcBef>
              <a:buFont typeface="Arial" panose="020B0604020202020204" pitchFamily="34" charset="0"/>
              <a:buChar char="•"/>
              <a:defRPr sz="1204" kern="1200">
                <a:solidFill>
                  <a:schemeClr val="tx1"/>
                </a:solidFill>
                <a:latin typeface="+mn-lt"/>
                <a:ea typeface="+mn-ea"/>
                <a:cs typeface="+mn-cs"/>
              </a:defRPr>
            </a:lvl2pPr>
            <a:lvl3pPr marL="573435" indent="-114687" algn="l" defTabSz="458748" rtl="0" eaLnBrk="1" latinLnBrk="0" hangingPunct="1">
              <a:lnSpc>
                <a:spcPct val="90000"/>
              </a:lnSpc>
              <a:spcBef>
                <a:spcPts val="251"/>
              </a:spcBef>
              <a:buFont typeface="Arial" panose="020B0604020202020204" pitchFamily="34" charset="0"/>
              <a:buChar char="•"/>
              <a:defRPr sz="1004" kern="1200">
                <a:solidFill>
                  <a:schemeClr val="tx1"/>
                </a:solidFill>
                <a:latin typeface="+mn-lt"/>
                <a:ea typeface="+mn-ea"/>
                <a:cs typeface="+mn-cs"/>
              </a:defRPr>
            </a:lvl3pPr>
            <a:lvl4pPr marL="80280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4pPr>
            <a:lvl5pPr marL="1032182"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5pPr>
            <a:lvl6pPr marL="1261557"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6pPr>
            <a:lvl7pPr marL="1490930"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7pPr>
            <a:lvl8pPr marL="1720304"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8pPr>
            <a:lvl9pPr marL="1949678" indent="-114687" algn="l" defTabSz="458748" rtl="0" eaLnBrk="1" latinLnBrk="0" hangingPunct="1">
              <a:lnSpc>
                <a:spcPct val="90000"/>
              </a:lnSpc>
              <a:spcBef>
                <a:spcPts val="251"/>
              </a:spcBef>
              <a:buFont typeface="Arial" panose="020B0604020202020204" pitchFamily="34" charset="0"/>
              <a:buChar char="•"/>
              <a:defRPr sz="903" kern="1200">
                <a:solidFill>
                  <a:schemeClr val="tx1"/>
                </a:solidFill>
                <a:latin typeface="+mn-lt"/>
                <a:ea typeface="+mn-ea"/>
                <a:cs typeface="+mn-cs"/>
              </a:defRPr>
            </a:lvl9pPr>
          </a:lstStyle>
          <a:p>
            <a:pPr marL="114300" indent="-114300"/>
            <a:r>
              <a:rPr lang="sv-SE" sz="1800">
                <a:latin typeface="Arial"/>
                <a:ea typeface="Times New Roman" panose="02020603050405020304" pitchFamily="18" charset="0"/>
                <a:cs typeface="Times New Roman"/>
              </a:rPr>
              <a:t>Syfte: Syftet med denna pilotstudie har varit att utforska potentialen hos artificiell intelligens för att underlätta och effektivisera lärarnas för- och efterarbete samt administration. </a:t>
            </a:r>
          </a:p>
          <a:p>
            <a:pPr marL="114300" indent="-114300">
              <a:spcBef>
                <a:spcPts val="501"/>
              </a:spcBef>
            </a:pPr>
            <a:endParaRPr lang="sv-SE" sz="1800">
              <a:cs typeface="Times New Roman"/>
            </a:endParaRPr>
          </a:p>
          <a:p>
            <a:pPr marL="114300" indent="-114300"/>
            <a:endParaRPr lang="sv-SE" sz="1400">
              <a:latin typeface="Arial"/>
              <a:ea typeface="Times New Roman" panose="02020603050405020304" pitchFamily="18" charset="0"/>
              <a:cs typeface="Arial"/>
            </a:endParaRPr>
          </a:p>
          <a:p>
            <a:pPr marL="114300" indent="-114300"/>
            <a:r>
              <a:rPr lang="sv-SE" sz="1800">
                <a:latin typeface="Arial"/>
                <a:ea typeface="Times New Roman" panose="02020603050405020304" pitchFamily="18" charset="0"/>
                <a:cs typeface="Times New Roman"/>
              </a:rPr>
              <a:t>Mål: Undersöka möjligheterna för att förbättra lärarnas arbetsmiljö och ge eleverna en än bättre undervisning genom att minska tiden som ägnas åt administrativa uppgifter samt förbättra processerna kring för- och efterarbete.</a:t>
            </a:r>
          </a:p>
          <a:p>
            <a:pPr marL="0" indent="0">
              <a:spcBef>
                <a:spcPts val="501"/>
              </a:spcBef>
              <a:buNone/>
            </a:pPr>
            <a:endParaRPr lang="sv-SE" sz="1800">
              <a:cs typeface="Times New Roman"/>
            </a:endParaRPr>
          </a:p>
          <a:p>
            <a:pPr marL="114300" indent="-114300"/>
            <a:endParaRPr lang="sv-SE" sz="1400">
              <a:latin typeface="Arial"/>
              <a:ea typeface="Times New Roman" panose="02020603050405020304" pitchFamily="18" charset="0"/>
              <a:cs typeface="Arial"/>
            </a:endParaRPr>
          </a:p>
          <a:p>
            <a:pPr marL="114300" indent="-114300"/>
            <a:r>
              <a:rPr lang="sv-SE" sz="1800">
                <a:latin typeface="Arial"/>
                <a:ea typeface="Times New Roman" panose="02020603050405020304" pitchFamily="18" charset="0"/>
                <a:cs typeface="Times New Roman"/>
              </a:rPr>
              <a:t>Tillvägagångssätt: Genom att ha avsatt tid för ett antal lärare för att experimentera med och dokumentera användningen av AI har vi haft möjlighet att samla in värdefull information för att bedöma potentialen för AI och samla på oss konkreta exempel att lära av.</a:t>
            </a:r>
          </a:p>
          <a:p>
            <a:pPr marL="114300" indent="-114300"/>
            <a:endParaRPr lang="sv-SE">
              <a:cs typeface="Arial"/>
            </a:endParaRPr>
          </a:p>
        </p:txBody>
      </p:sp>
      <p:sp>
        <p:nvSpPr>
          <p:cNvPr id="8" name="Rubrik 1">
            <a:extLst>
              <a:ext uri="{FF2B5EF4-FFF2-40B4-BE49-F238E27FC236}">
                <a16:creationId xmlns:a16="http://schemas.microsoft.com/office/drawing/2014/main" id="{8CDE3E04-1E5A-D485-D64E-974ADDD31075}"/>
              </a:ext>
            </a:extLst>
          </p:cNvPr>
          <p:cNvSpPr txBox="1">
            <a:spLocks/>
          </p:cNvSpPr>
          <p:nvPr/>
        </p:nvSpPr>
        <p:spPr>
          <a:xfrm>
            <a:off x="681133" y="681038"/>
            <a:ext cx="10659334" cy="749178"/>
          </a:xfrm>
          <a:prstGeom prst="rect">
            <a:avLst/>
          </a:prstGeom>
        </p:spPr>
        <p:txBody>
          <a:bodyPr lIns="91440" tIns="45720" rIns="91440" bIns="45720" anchor="b" anchorCtr="0"/>
          <a:lstStyle>
            <a:lvl1pPr algn="l" defTabSz="458748" rtl="0" eaLnBrk="1" latinLnBrk="0" hangingPunct="1">
              <a:lnSpc>
                <a:spcPct val="90000"/>
              </a:lnSpc>
              <a:spcBef>
                <a:spcPct val="0"/>
              </a:spcBef>
              <a:buNone/>
              <a:defRPr sz="8000" b="1" kern="1200">
                <a:solidFill>
                  <a:schemeClr val="bg1"/>
                </a:solidFill>
                <a:latin typeface="+mj-lt"/>
                <a:ea typeface="+mj-ea"/>
                <a:cs typeface="+mj-cs"/>
              </a:defRPr>
            </a:lvl1pPr>
          </a:lstStyle>
          <a:p>
            <a:r>
              <a:rPr lang="sv-SE" sz="4000">
                <a:latin typeface="Arial"/>
                <a:cs typeface="Arial"/>
              </a:rPr>
              <a:t>Bakgrund</a:t>
            </a:r>
          </a:p>
        </p:txBody>
      </p:sp>
    </p:spTree>
    <p:extLst>
      <p:ext uri="{BB962C8B-B14F-4D97-AF65-F5344CB8AC3E}">
        <p14:creationId xmlns:p14="http://schemas.microsoft.com/office/powerpoint/2010/main" val="942289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01F29FCA-B4AB-E6C3-E46B-52E9A868198B}"/>
              </a:ext>
            </a:extLst>
          </p:cNvPr>
          <p:cNvSpPr>
            <a:spLocks noGrp="1"/>
          </p:cNvSpPr>
          <p:nvPr>
            <p:ph type="title"/>
          </p:nvPr>
        </p:nvSpPr>
        <p:spPr>
          <a:xfrm>
            <a:off x="841248" y="365760"/>
            <a:ext cx="10515600" cy="1325880"/>
          </a:xfrm>
        </p:spPr>
        <p:txBody>
          <a:bodyPr anchor="ctr">
            <a:normAutofit/>
          </a:bodyPr>
          <a:lstStyle/>
          <a:p>
            <a:r>
              <a:rPr lang="sv-SE" sz="4400"/>
              <a:t>Förutsättningar för att arbeta med stöd av AI</a:t>
            </a:r>
          </a:p>
        </p:txBody>
      </p:sp>
      <p:graphicFrame>
        <p:nvGraphicFramePr>
          <p:cNvPr id="6" name="Platshållare för text 3">
            <a:extLst>
              <a:ext uri="{FF2B5EF4-FFF2-40B4-BE49-F238E27FC236}">
                <a16:creationId xmlns:a16="http://schemas.microsoft.com/office/drawing/2014/main" id="{263999B8-98C5-75A0-47AF-2B15A75593A7}"/>
              </a:ext>
            </a:extLst>
          </p:cNvPr>
          <p:cNvGraphicFramePr/>
          <p:nvPr/>
        </p:nvGraphicFramePr>
        <p:xfrm>
          <a:off x="841248" y="188214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066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8DC9A-BBE3-4105-453F-4C3B45F086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9B62E8-2884-992A-1B62-5311181FF9FE}"/>
              </a:ext>
            </a:extLst>
          </p:cNvPr>
          <p:cNvSpPr>
            <a:spLocks noGrp="1"/>
          </p:cNvSpPr>
          <p:nvPr>
            <p:ph type="title"/>
          </p:nvPr>
        </p:nvSpPr>
        <p:spPr>
          <a:xfrm>
            <a:off x="858263" y="567187"/>
            <a:ext cx="10476961" cy="5735840"/>
          </a:xfrm>
        </p:spPr>
        <p:txBody>
          <a:bodyPr lIns="91440" tIns="45720" rIns="91440" bIns="45720" anchor="ctr" anchorCtr="0">
            <a:normAutofit/>
          </a:bodyPr>
          <a:lstStyle/>
          <a:p>
            <a:br>
              <a:rPr lang="en-US" sz="6000">
                <a:cs typeface="Arial"/>
              </a:rPr>
            </a:br>
            <a:br>
              <a:rPr lang="en-US" sz="6000">
                <a:cs typeface="Arial"/>
              </a:rPr>
            </a:br>
            <a:br>
              <a:rPr lang="en-US" sz="6000">
                <a:cs typeface="Arial"/>
              </a:rPr>
            </a:br>
            <a:endParaRPr lang="en-US" sz="6000">
              <a:cs typeface="Arial"/>
            </a:endParaRPr>
          </a:p>
        </p:txBody>
      </p:sp>
      <p:sp>
        <p:nvSpPr>
          <p:cNvPr id="4" name="textruta 3">
            <a:extLst>
              <a:ext uri="{FF2B5EF4-FFF2-40B4-BE49-F238E27FC236}">
                <a16:creationId xmlns:a16="http://schemas.microsoft.com/office/drawing/2014/main" id="{0F6AAB04-5CD6-DEB6-43EF-1E97A32470E8}"/>
              </a:ext>
            </a:extLst>
          </p:cNvPr>
          <p:cNvSpPr txBox="1"/>
          <p:nvPr/>
        </p:nvSpPr>
        <p:spPr>
          <a:xfrm>
            <a:off x="1858296" y="436969"/>
            <a:ext cx="7983794" cy="6001643"/>
          </a:xfrm>
          <a:prstGeom prst="rect">
            <a:avLst/>
          </a:prstGeom>
          <a:noFill/>
        </p:spPr>
        <p:txBody>
          <a:bodyPr wrap="square" lIns="91440" tIns="45720" rIns="91440" bIns="45720" anchor="t">
            <a:spAutoFit/>
          </a:bodyPr>
          <a:lstStyle/>
          <a:p>
            <a:r>
              <a:rPr lang="sv-SE" sz="2400"/>
              <a:t>Kalmar kommunkoncerns riktlinje för användande av AI syftar till att: </a:t>
            </a:r>
            <a:br>
              <a:rPr lang="sv-SE" sz="2400"/>
            </a:br>
            <a:br>
              <a:rPr lang="sv-SE" sz="2400"/>
            </a:br>
            <a:r>
              <a:rPr lang="sv-SE" sz="2400"/>
              <a:t>• stärka förtroendet hos våra medarbetare för AI-teknik genom att skapa förutsättningar så att den används på ett sätt som är etiskt och transparent </a:t>
            </a:r>
            <a:br>
              <a:rPr lang="sv-SE" sz="2400"/>
            </a:br>
            <a:br>
              <a:rPr lang="sv-SE" sz="2400"/>
            </a:br>
            <a:r>
              <a:rPr lang="sv-SE" sz="2400"/>
              <a:t>• skydda individens integritet och rättigheter genom att fastställa klara regler för hur data samlas in, behandlas och lagras</a:t>
            </a:r>
            <a:br>
              <a:rPr lang="sv-SE" sz="2400"/>
            </a:br>
            <a:br>
              <a:rPr lang="sv-SE" sz="2400"/>
            </a:br>
            <a:r>
              <a:rPr lang="sv-SE" sz="2400"/>
              <a:t> • främja innovation och framsteg inom AI samtidigt som riskerna minimeras </a:t>
            </a:r>
            <a:br>
              <a:rPr lang="sv-SE" sz="2400"/>
            </a:br>
            <a:br>
              <a:rPr lang="sv-SE" sz="2400"/>
            </a:br>
            <a:r>
              <a:rPr lang="sv-SE" sz="2400"/>
              <a:t>• säkerställa att AI-system används på ett sätt som är förenligt med gällande lagar och förordningar.</a:t>
            </a:r>
          </a:p>
        </p:txBody>
      </p:sp>
    </p:spTree>
    <p:extLst>
      <p:ext uri="{BB962C8B-B14F-4D97-AF65-F5344CB8AC3E}">
        <p14:creationId xmlns:p14="http://schemas.microsoft.com/office/powerpoint/2010/main" val="3779301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AE33CE63-C891-D26A-D454-D38C311E8774}"/>
              </a:ext>
            </a:extLst>
          </p:cNvPr>
          <p:cNvSpPr>
            <a:spLocks noGrp="1"/>
          </p:cNvSpPr>
          <p:nvPr>
            <p:ph type="title"/>
          </p:nvPr>
        </p:nvSpPr>
        <p:spPr>
          <a:xfrm>
            <a:off x="681133" y="681038"/>
            <a:ext cx="10659334" cy="855531"/>
          </a:xfrm>
        </p:spPr>
        <p:txBody>
          <a:bodyPr/>
          <a:lstStyle/>
          <a:p>
            <a:r>
              <a:rPr lang="sv-SE"/>
              <a:t>Förutsättningar och organisation</a:t>
            </a:r>
          </a:p>
        </p:txBody>
      </p:sp>
      <p:sp>
        <p:nvSpPr>
          <p:cNvPr id="9" name="Rectangle 4">
            <a:extLst>
              <a:ext uri="{FF2B5EF4-FFF2-40B4-BE49-F238E27FC236}">
                <a16:creationId xmlns:a16="http://schemas.microsoft.com/office/drawing/2014/main" id="{00DC2485-A170-42CD-A95D-1E3141E2CFBF}"/>
              </a:ext>
            </a:extLst>
          </p:cNvPr>
          <p:cNvSpPr>
            <a:spLocks noGrp="1" noChangeArrowheads="1"/>
          </p:cNvSpPr>
          <p:nvPr>
            <p:ph type="body" sz="quarter" idx="13"/>
          </p:nvPr>
        </p:nvSpPr>
        <p:spPr bwMode="auto">
          <a:xfrm>
            <a:off x="681133" y="1257305"/>
            <a:ext cx="11104322"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sv-SE" altLang="sv-SE" b="1" i="0" u="none" strike="noStrike" cap="none" normalizeH="0" baseline="0">
                <a:ln>
                  <a:noFill/>
                </a:ln>
                <a:effectLst/>
                <a:latin typeface="Arial"/>
                <a:cs typeface="Arial"/>
              </a:rPr>
              <a:t>Projektgrupp:</a:t>
            </a:r>
            <a:r>
              <a:rPr kumimoji="0" lang="sv-SE" altLang="sv-SE" b="0" i="0" u="none" strike="noStrike" cap="none" normalizeH="0" baseline="0">
                <a:ln>
                  <a:noFill/>
                </a:ln>
                <a:effectLst/>
                <a:latin typeface="Arial"/>
                <a:cs typeface="Arial"/>
              </a:rPr>
              <a:t> 6 lärare från två skolor, 10 % av tjänsten avsatt. </a:t>
            </a:r>
            <a:br>
              <a:rPr lang="sv-SE" altLang="sv-SE" b="0" i="0" u="none" strike="noStrike" cap="none" normalizeH="0" baseline="0">
                <a:ln>
                  <a:noFill/>
                </a:ln>
                <a:effectLst/>
                <a:latin typeface="Arial" panose="020B0604020202020204" pitchFamily="34" charset="0"/>
              </a:rPr>
            </a:br>
            <a:endParaRPr kumimoji="0" lang="sv-SE" altLang="sv-SE"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v-SE" altLang="sv-SE" b="1" i="0" u="none" strike="noStrike" cap="none" normalizeH="0" baseline="0">
                <a:ln>
                  <a:noFill/>
                </a:ln>
                <a:effectLst/>
                <a:latin typeface="Arial"/>
                <a:cs typeface="Arial"/>
              </a:rPr>
              <a:t>Styrgrupp &amp; referensgrupp:</a:t>
            </a:r>
            <a:r>
              <a:rPr kumimoji="0" lang="sv-SE" altLang="sv-SE" b="0" i="0" u="none" strike="noStrike" cap="none" normalizeH="0" baseline="0">
                <a:ln>
                  <a:noFill/>
                </a:ln>
                <a:effectLst/>
                <a:latin typeface="Arial"/>
                <a:cs typeface="Arial"/>
              </a:rPr>
              <a:t> Ledning och kollegor som jämförelse.</a:t>
            </a:r>
            <a:br>
              <a:rPr lang="sv-SE" altLang="sv-SE" b="0" i="0" u="none" strike="noStrike" cap="none" normalizeH="0" baseline="0">
                <a:ln>
                  <a:noFill/>
                </a:ln>
                <a:effectLst/>
                <a:latin typeface="Arial" panose="020B0604020202020204" pitchFamily="34" charset="0"/>
              </a:rPr>
            </a:br>
            <a:r>
              <a:rPr kumimoji="0" lang="sv-SE" altLang="sv-SE" b="0" i="0" u="none" strike="noStrike" cap="none" normalizeH="0" baseline="0">
                <a:ln>
                  <a:noFill/>
                </a:ln>
                <a:effectLst/>
                <a:latin typeface="Arial"/>
                <a:cs typeface="Arial"/>
              </a:rPr>
              <a:t> </a:t>
            </a:r>
            <a:endParaRPr lang="sv-SE" altLang="sv-SE" b="0" i="0" u="none" strike="noStrike" cap="none" normalizeH="0" baseline="0">
              <a:ln>
                <a:noFill/>
              </a:ln>
              <a:effectLst/>
              <a:latin typeface="Arial"/>
              <a:cs typeface="Arial"/>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v-SE" altLang="sv-SE" b="1" i="0" u="none" strike="noStrike" cap="none" normalizeH="0" baseline="0">
                <a:ln>
                  <a:noFill/>
                </a:ln>
                <a:effectLst/>
                <a:latin typeface="Arial"/>
                <a:cs typeface="Arial"/>
              </a:rPr>
              <a:t>Tidplan:</a:t>
            </a:r>
            <a:r>
              <a:rPr kumimoji="0" lang="sv-SE" altLang="sv-SE" b="0" i="0" u="none" strike="noStrike" cap="none" normalizeH="0" baseline="0">
                <a:ln>
                  <a:noFill/>
                </a:ln>
                <a:effectLst/>
                <a:latin typeface="Arial"/>
                <a:cs typeface="Arial"/>
              </a:rPr>
              <a:t> Augusti 2024 – juni 2025. </a:t>
            </a:r>
            <a:br>
              <a:rPr lang="sv-SE" altLang="sv-SE" b="0" i="0" u="none" strike="noStrike" cap="none" normalizeH="0" baseline="0">
                <a:ln>
                  <a:noFill/>
                </a:ln>
                <a:effectLst/>
                <a:latin typeface="Arial" panose="020B0604020202020204" pitchFamily="34" charset="0"/>
              </a:rPr>
            </a:br>
            <a:endParaRPr kumimoji="0" lang="sv-SE" altLang="sv-SE" b="0" i="0" u="none" strike="noStrike" cap="none" normalizeH="0" baseline="0">
              <a:ln>
                <a:noFill/>
              </a:ln>
              <a:solidFill>
                <a:schemeClr val="tx1"/>
              </a:solidFill>
              <a:effectLst/>
              <a:latin typeface="Arial" panose="020B0604020202020204" pitchFamily="34" charset="0"/>
            </a:endParaRPr>
          </a:p>
          <a:p>
            <a:pPr defTabSz="914400" eaLnBrk="0" fontAlgn="base" hangingPunct="0">
              <a:lnSpc>
                <a:spcPct val="100000"/>
              </a:lnSpc>
              <a:spcBef>
                <a:spcPct val="0"/>
              </a:spcBef>
              <a:spcAft>
                <a:spcPct val="0"/>
              </a:spcAft>
              <a:buFontTx/>
              <a:buChar char="•"/>
            </a:pPr>
            <a:r>
              <a:rPr kumimoji="0" lang="sv-SE" altLang="sv-SE" b="1" i="0" u="none" strike="noStrike" cap="none" normalizeH="0" baseline="0">
                <a:ln>
                  <a:noFill/>
                </a:ln>
                <a:effectLst/>
                <a:latin typeface="Arial"/>
                <a:cs typeface="Arial"/>
              </a:rPr>
              <a:t>Metod:</a:t>
            </a:r>
            <a:r>
              <a:rPr kumimoji="0" lang="sv-SE" altLang="sv-SE" b="0" i="0" u="none" strike="noStrike" cap="none" normalizeH="0" baseline="0">
                <a:ln>
                  <a:noFill/>
                </a:ln>
                <a:effectLst/>
                <a:latin typeface="Arial"/>
                <a:cs typeface="Arial"/>
              </a:rPr>
              <a:t> Utbildning, experiment, dokumentation, erfarenhetsutbyte. </a:t>
            </a:r>
            <a:br>
              <a:rPr lang="sv-SE" altLang="sv-SE">
                <a:latin typeface="Arial"/>
                <a:cs typeface="Arial"/>
              </a:rPr>
            </a:br>
            <a:endParaRPr lang="sv-SE" altLang="sv-SE" b="0" i="0" u="none" strike="noStrike" cap="none" normalizeH="0" baseline="0">
              <a:ln>
                <a:noFill/>
              </a:ln>
              <a:effectLst/>
              <a:latin typeface="Arial"/>
              <a:cs typeface="Arial"/>
            </a:endParaRPr>
          </a:p>
          <a:p>
            <a:pPr defTabSz="914400">
              <a:lnSpc>
                <a:spcPct val="100000"/>
              </a:lnSpc>
              <a:spcBef>
                <a:spcPct val="0"/>
              </a:spcBef>
              <a:spcAft>
                <a:spcPct val="0"/>
              </a:spcAft>
              <a:buFontTx/>
              <a:buChar char="•"/>
            </a:pPr>
            <a:r>
              <a:rPr lang="sv-SE" altLang="sv-SE" b="1">
                <a:latin typeface="Arial"/>
                <a:cs typeface="Arial"/>
              </a:rPr>
              <a:t>Ekonomi:</a:t>
            </a:r>
            <a:r>
              <a:rPr lang="sv-SE" altLang="sv-SE">
                <a:latin typeface="Arial"/>
                <a:cs typeface="Arial"/>
              </a:rPr>
              <a:t> Kommunledningskontoret</a:t>
            </a:r>
            <a:endParaRPr lang="sv-SE" altLang="sv-SE">
              <a:latin typeface="Arial" panose="020B0604020202020204" pitchFamily="34" charset="0"/>
              <a:cs typeface="Arial"/>
            </a:endParaRPr>
          </a:p>
        </p:txBody>
      </p:sp>
    </p:spTree>
    <p:extLst>
      <p:ext uri="{BB962C8B-B14F-4D97-AF65-F5344CB8AC3E}">
        <p14:creationId xmlns:p14="http://schemas.microsoft.com/office/powerpoint/2010/main" val="2656059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51A74D3E-7603-0F5C-6DA9-E33A67ED031A}"/>
              </a:ext>
            </a:extLst>
          </p:cNvPr>
          <p:cNvSpPr>
            <a:spLocks noGrp="1"/>
          </p:cNvSpPr>
          <p:nvPr>
            <p:ph type="body" sz="quarter" idx="13"/>
          </p:nvPr>
        </p:nvSpPr>
        <p:spPr/>
        <p:txBody>
          <a:bodyPr lIns="91440" tIns="45720" rIns="91440" bIns="45720" anchor="t" anchorCtr="0"/>
          <a:lstStyle/>
          <a:p>
            <a:pPr>
              <a:buFont typeface="Arial" panose="020B0604020202020204" pitchFamily="34" charset="0"/>
              <a:buChar char="•"/>
            </a:pPr>
            <a:r>
              <a:rPr lang="sv-SE"/>
              <a:t>Lärarna fick utbildning i AI-verktyg.</a:t>
            </a:r>
          </a:p>
          <a:p>
            <a:pPr>
              <a:spcBef>
                <a:spcPts val="501"/>
              </a:spcBef>
              <a:buFont typeface="Arial" panose="020B0604020202020204" pitchFamily="34" charset="0"/>
              <a:buChar char="•"/>
            </a:pPr>
            <a:endParaRPr lang="sv-SE"/>
          </a:p>
          <a:p>
            <a:pPr>
              <a:buFont typeface="Arial" panose="020B0604020202020204" pitchFamily="34" charset="0"/>
              <a:buChar char="•"/>
            </a:pPr>
            <a:r>
              <a:rPr lang="sv-SE"/>
              <a:t>Testade AI i planering, återkoppling, materialproduktion.</a:t>
            </a:r>
            <a:endParaRPr lang="sv-SE">
              <a:cs typeface="Arial"/>
            </a:endParaRPr>
          </a:p>
          <a:p>
            <a:pPr>
              <a:buFont typeface="Arial" panose="020B0604020202020204" pitchFamily="34" charset="0"/>
              <a:buChar char="•"/>
            </a:pPr>
            <a:r>
              <a:rPr lang="sv-SE"/>
              <a:t>Dokumenterade tidsvinster, fördelar och utmaningar.</a:t>
            </a:r>
            <a:endParaRPr lang="sv-SE">
              <a:cs typeface="Arial"/>
            </a:endParaRPr>
          </a:p>
          <a:p>
            <a:pPr>
              <a:buFont typeface="Arial" panose="020B0604020202020204" pitchFamily="34" charset="0"/>
              <a:buChar char="•"/>
            </a:pPr>
            <a:r>
              <a:rPr lang="sv-SE"/>
              <a:t>Delade erfarenheter med varandra och projektledare</a:t>
            </a:r>
          </a:p>
          <a:p>
            <a:pPr>
              <a:spcBef>
                <a:spcPts val="501"/>
              </a:spcBef>
              <a:buFont typeface="Arial" panose="020B0604020202020204" pitchFamily="34" charset="0"/>
              <a:buChar char="•"/>
            </a:pPr>
            <a:endParaRPr lang="sv-SE">
              <a:cs typeface="Arial"/>
            </a:endParaRPr>
          </a:p>
          <a:p>
            <a:pPr>
              <a:spcBef>
                <a:spcPts val="501"/>
              </a:spcBef>
              <a:buFont typeface="Arial" panose="020B0604020202020204" pitchFamily="34" charset="0"/>
              <a:buChar char="•"/>
            </a:pPr>
            <a:r>
              <a:rPr lang="sv-SE">
                <a:cs typeface="Arial"/>
              </a:rPr>
              <a:t>Projektledare hade uppföljningsträffar med pilotgruppen vid 8 tillfällen under läsåret</a:t>
            </a:r>
          </a:p>
          <a:p>
            <a:pPr>
              <a:spcBef>
                <a:spcPts val="501"/>
              </a:spcBef>
              <a:buFont typeface="Arial" panose="020B0604020202020204" pitchFamily="34" charset="0"/>
              <a:buChar char="•"/>
            </a:pPr>
            <a:r>
              <a:rPr lang="sv-SE">
                <a:cs typeface="Arial"/>
              </a:rPr>
              <a:t>Projektledare höll central samverkansgrupp och nämnd uppdatera</a:t>
            </a:r>
          </a:p>
          <a:p>
            <a:endParaRPr lang="sv-SE">
              <a:cs typeface="Arial"/>
            </a:endParaRPr>
          </a:p>
        </p:txBody>
      </p:sp>
      <p:sp>
        <p:nvSpPr>
          <p:cNvPr id="3" name="Rubrik 2">
            <a:extLst>
              <a:ext uri="{FF2B5EF4-FFF2-40B4-BE49-F238E27FC236}">
                <a16:creationId xmlns:a16="http://schemas.microsoft.com/office/drawing/2014/main" id="{B2051997-1339-AEFE-D674-CE0FAAB72D30}"/>
              </a:ext>
            </a:extLst>
          </p:cNvPr>
          <p:cNvSpPr>
            <a:spLocks noGrp="1"/>
          </p:cNvSpPr>
          <p:nvPr>
            <p:ph type="title"/>
          </p:nvPr>
        </p:nvSpPr>
        <p:spPr/>
        <p:txBody>
          <a:bodyPr/>
          <a:lstStyle/>
          <a:p>
            <a:r>
              <a:rPr lang="sv-SE"/>
              <a:t>Hur gick det till? </a:t>
            </a:r>
          </a:p>
        </p:txBody>
      </p:sp>
    </p:spTree>
    <p:extLst>
      <p:ext uri="{BB962C8B-B14F-4D97-AF65-F5344CB8AC3E}">
        <p14:creationId xmlns:p14="http://schemas.microsoft.com/office/powerpoint/2010/main" val="1057669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 name="Speech Bubble: Rectangle with Corners Rounded 15">
            <a:extLst>
              <a:ext uri="{FF2B5EF4-FFF2-40B4-BE49-F238E27FC236}">
                <a16:creationId xmlns:a16="http://schemas.microsoft.com/office/drawing/2014/main" id="{19F1D126-CACA-4519-2A37-EACBB6EA8626}"/>
              </a:ext>
            </a:extLst>
          </p:cNvPr>
          <p:cNvSpPr/>
          <p:nvPr/>
        </p:nvSpPr>
        <p:spPr>
          <a:xfrm>
            <a:off x="7013689" y="3680322"/>
            <a:ext cx="4117170" cy="1224860"/>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peech Bubble: Rectangle with Corners Rounded 14">
            <a:extLst>
              <a:ext uri="{FF2B5EF4-FFF2-40B4-BE49-F238E27FC236}">
                <a16:creationId xmlns:a16="http://schemas.microsoft.com/office/drawing/2014/main" id="{6351E404-C7CD-FA5C-46C6-CC599530169A}"/>
              </a:ext>
            </a:extLst>
          </p:cNvPr>
          <p:cNvSpPr/>
          <p:nvPr/>
        </p:nvSpPr>
        <p:spPr>
          <a:xfrm>
            <a:off x="4886440" y="5299571"/>
            <a:ext cx="6456086" cy="1203694"/>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peech Bubble: Rectangle with Corners Rounded 12">
            <a:extLst>
              <a:ext uri="{FF2B5EF4-FFF2-40B4-BE49-F238E27FC236}">
                <a16:creationId xmlns:a16="http://schemas.microsoft.com/office/drawing/2014/main" id="{E2E93FD3-47E9-61F5-CB54-DC70B6C9AE9E}"/>
              </a:ext>
            </a:extLst>
          </p:cNvPr>
          <p:cNvSpPr/>
          <p:nvPr/>
        </p:nvSpPr>
        <p:spPr>
          <a:xfrm>
            <a:off x="668918" y="2410577"/>
            <a:ext cx="4122014" cy="1020462"/>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peech Bubble: Rectangle with Corners Rounded 6">
            <a:extLst>
              <a:ext uri="{FF2B5EF4-FFF2-40B4-BE49-F238E27FC236}">
                <a16:creationId xmlns:a16="http://schemas.microsoft.com/office/drawing/2014/main" id="{823F80F8-40F4-63AF-5E20-3EA8C25C4788}"/>
              </a:ext>
            </a:extLst>
          </p:cNvPr>
          <p:cNvSpPr/>
          <p:nvPr/>
        </p:nvSpPr>
        <p:spPr>
          <a:xfrm>
            <a:off x="5430398" y="2284598"/>
            <a:ext cx="4439516" cy="1263878"/>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peech Bubble: Rectangle with Corners Rounded 5">
            <a:extLst>
              <a:ext uri="{FF2B5EF4-FFF2-40B4-BE49-F238E27FC236}">
                <a16:creationId xmlns:a16="http://schemas.microsoft.com/office/drawing/2014/main" id="{7C956C8D-C34B-CE34-FCCE-753D9607A599}"/>
              </a:ext>
            </a:extLst>
          </p:cNvPr>
          <p:cNvSpPr/>
          <p:nvPr/>
        </p:nvSpPr>
        <p:spPr>
          <a:xfrm>
            <a:off x="673765" y="3872097"/>
            <a:ext cx="4215992" cy="1433212"/>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ubrik 2">
            <a:extLst>
              <a:ext uri="{FF2B5EF4-FFF2-40B4-BE49-F238E27FC236}">
                <a16:creationId xmlns:a16="http://schemas.microsoft.com/office/drawing/2014/main" id="{A268F133-065C-8B62-5D6A-1693D6494B06}"/>
              </a:ext>
            </a:extLst>
          </p:cNvPr>
          <p:cNvSpPr>
            <a:spLocks noGrp="1"/>
          </p:cNvSpPr>
          <p:nvPr>
            <p:ph type="title"/>
          </p:nvPr>
        </p:nvSpPr>
        <p:spPr>
          <a:xfrm>
            <a:off x="671953" y="286267"/>
            <a:ext cx="10668514" cy="1997755"/>
          </a:xfrm>
        </p:spPr>
        <p:txBody>
          <a:bodyPr lIns="91440" tIns="45720" rIns="91440" bIns="45720" anchor="t"/>
          <a:lstStyle/>
          <a:p>
            <a:r>
              <a:rPr lang="sv-SE" sz="2800" b="0"/>
              <a:t>Vad har användning av AI bidragit med?</a:t>
            </a:r>
            <a:br>
              <a:rPr lang="sv-SE" sz="2800"/>
            </a:br>
            <a:r>
              <a:rPr lang="sv-SE" sz="2800">
                <a:cs typeface="Arial"/>
              </a:rPr>
              <a:t>Minska tiden som ägnas åt administrativa uppgifter?</a:t>
            </a:r>
            <a:br>
              <a:rPr lang="sv-SE" sz="2800">
                <a:cs typeface="Arial"/>
              </a:rPr>
            </a:br>
            <a:br>
              <a:rPr lang="sv-SE" sz="2800">
                <a:cs typeface="+mj-lt"/>
              </a:rPr>
            </a:br>
            <a:r>
              <a:rPr lang="sv-SE" sz="1400" b="0">
                <a:latin typeface="Arial"/>
                <a:cs typeface="+mj-lt"/>
              </a:rPr>
              <a:t>                         Användning av AI har visat sig vara ett kraftfullt hjälpmedel för att effektivisera lärarnas administrativa arbete. </a:t>
            </a:r>
            <a:br>
              <a:rPr lang="sv-SE" sz="1400" b="0">
                <a:cs typeface="+mj-lt"/>
              </a:rPr>
            </a:br>
            <a:br>
              <a:rPr lang="sv-SE" sz="1400">
                <a:cs typeface="+mj-lt"/>
              </a:rPr>
            </a:br>
            <a:r>
              <a:rPr lang="sv-SE" sz="1400" b="0">
                <a:ea typeface="+mj-lt"/>
                <a:cs typeface="+mj-lt"/>
              </a:rPr>
              <a:t>                         Effekten är ofta stor tidsbesparing, särskilt vid rutinuppgifter som annars kräver mycket manuell insats.</a:t>
            </a:r>
            <a:br>
              <a:rPr lang="sv-SE" sz="1600" b="0">
                <a:ea typeface="+mj-lt"/>
                <a:cs typeface="+mj-lt"/>
              </a:rPr>
            </a:br>
            <a:br>
              <a:rPr lang="sv-SE" sz="1600" b="0">
                <a:ea typeface="+mj-lt"/>
                <a:cs typeface="+mj-lt"/>
              </a:rPr>
            </a:br>
            <a:endParaRPr lang="sv-SE" sz="1600" b="0">
              <a:cs typeface="Arial"/>
            </a:endParaRPr>
          </a:p>
          <a:p>
            <a:r>
              <a:rPr lang="sv-SE" sz="1400">
                <a:solidFill>
                  <a:schemeClr val="tx1"/>
                </a:solidFill>
                <a:ea typeface="+mj-lt"/>
                <a:cs typeface="+mj-lt"/>
              </a:rPr>
              <a:t>"Stor effekt, tidsbesparande. Supernöjd med </a:t>
            </a:r>
            <a:br>
              <a:rPr lang="sv-SE" sz="1400">
                <a:solidFill>
                  <a:schemeClr val="tx1"/>
                </a:solidFill>
                <a:ea typeface="+mj-lt"/>
                <a:cs typeface="+mj-lt"/>
              </a:rPr>
            </a:br>
            <a:r>
              <a:rPr lang="sv-SE" sz="1400">
                <a:solidFill>
                  <a:schemeClr val="tx1"/>
                </a:solidFill>
                <a:ea typeface="+mj-lt"/>
                <a:cs typeface="+mj-lt"/>
              </a:rPr>
              <a:t>resultatet."</a:t>
            </a:r>
            <a:endParaRPr lang="sv-SE" sz="1400">
              <a:solidFill>
                <a:schemeClr val="tx1"/>
              </a:solidFill>
              <a:cs typeface="Arial"/>
            </a:endParaRPr>
          </a:p>
          <a:p>
            <a:r>
              <a:rPr lang="sv-SE" sz="1400" b="0">
                <a:solidFill>
                  <a:schemeClr val="tx1"/>
                </a:solidFill>
                <a:ea typeface="+mj-lt"/>
                <a:cs typeface="+mj-lt"/>
              </a:rPr>
              <a:t> </a:t>
            </a:r>
            <a:r>
              <a:rPr lang="sv-SE" sz="1400" b="0" i="1">
                <a:solidFill>
                  <a:schemeClr val="tx1"/>
                </a:solidFill>
                <a:ea typeface="+mj-lt"/>
                <a:cs typeface="+mj-lt"/>
              </a:rPr>
              <a:t>(Om att låta AI skriva intro till ett veckobrev)</a:t>
            </a:r>
            <a:endParaRPr lang="sv-SE" sz="1400" b="0">
              <a:solidFill>
                <a:schemeClr val="tx1"/>
              </a:solidFill>
            </a:endParaRPr>
          </a:p>
          <a:p>
            <a:endParaRPr lang="sv-SE" sz="1400" b="0">
              <a:cs typeface="Arial"/>
            </a:endParaRPr>
          </a:p>
        </p:txBody>
      </p:sp>
      <p:sp>
        <p:nvSpPr>
          <p:cNvPr id="22" name="Arrow: Right 21">
            <a:extLst>
              <a:ext uri="{FF2B5EF4-FFF2-40B4-BE49-F238E27FC236}">
                <a16:creationId xmlns:a16="http://schemas.microsoft.com/office/drawing/2014/main" id="{AA3D7096-0049-E284-1D17-F0877A1B9301}"/>
              </a:ext>
            </a:extLst>
          </p:cNvPr>
          <p:cNvSpPr/>
          <p:nvPr/>
        </p:nvSpPr>
        <p:spPr>
          <a:xfrm>
            <a:off x="834681" y="1497860"/>
            <a:ext cx="973666" cy="22224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row: Right 22">
            <a:extLst>
              <a:ext uri="{FF2B5EF4-FFF2-40B4-BE49-F238E27FC236}">
                <a16:creationId xmlns:a16="http://schemas.microsoft.com/office/drawing/2014/main" id="{9951ED32-FFD4-9426-DDF5-BE83BA282672}"/>
              </a:ext>
            </a:extLst>
          </p:cNvPr>
          <p:cNvSpPr/>
          <p:nvPr/>
        </p:nvSpPr>
        <p:spPr>
          <a:xfrm>
            <a:off x="834680" y="1846727"/>
            <a:ext cx="973666" cy="22224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6875E0E-3996-7E76-CEFB-35B09A2F8A4A}"/>
              </a:ext>
            </a:extLst>
          </p:cNvPr>
          <p:cNvSpPr txBox="1"/>
          <p:nvPr/>
        </p:nvSpPr>
        <p:spPr>
          <a:xfrm>
            <a:off x="5429250" y="2529417"/>
            <a:ext cx="6096000" cy="10874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lnSpc>
                <a:spcPts val="1350"/>
              </a:lnSpc>
            </a:pPr>
            <a:r>
              <a:rPr lang="sv-SE" sz="1400" b="1" baseline="0">
                <a:latin typeface="Arial"/>
                <a:ea typeface="Segoe UI"/>
                <a:cs typeface="Segoe UI"/>
              </a:rPr>
              <a:t>"Självklart behöver du läsa igenom elevens text </a:t>
            </a:r>
            <a:r>
              <a:rPr lang="sv-SE" sz="1400" b="1">
                <a:latin typeface="Arial"/>
                <a:ea typeface="Segoe UI"/>
                <a:cs typeface="Segoe UI"/>
              </a:rPr>
              <a:t>​</a:t>
            </a:r>
            <a:br>
              <a:rPr lang="sv-SE" sz="1400" b="1">
                <a:latin typeface="Arial"/>
                <a:ea typeface="Segoe UI"/>
                <a:cs typeface="Segoe UI"/>
              </a:rPr>
            </a:br>
            <a:r>
              <a:rPr lang="sv-SE" sz="1400" b="1" baseline="0">
                <a:latin typeface="Arial"/>
                <a:ea typeface="Segoe UI"/>
                <a:cs typeface="Segoe UI"/>
              </a:rPr>
              <a:t>samt återkopplingen från AI. Men tiden du sparar </a:t>
            </a:r>
            <a:r>
              <a:rPr lang="sv-SE" sz="1400" b="1">
                <a:latin typeface="Arial"/>
                <a:ea typeface="Segoe UI"/>
                <a:cs typeface="Segoe UI"/>
              </a:rPr>
              <a:t>​</a:t>
            </a:r>
            <a:br>
              <a:rPr lang="sv-SE" sz="1400" b="1">
                <a:latin typeface="Arial"/>
                <a:ea typeface="Segoe UI"/>
                <a:cs typeface="Segoe UI"/>
              </a:rPr>
            </a:br>
            <a:r>
              <a:rPr lang="sv-SE" sz="1400" b="1" baseline="0">
                <a:latin typeface="Arial"/>
                <a:ea typeface="Segoe UI"/>
                <a:cs typeface="Segoe UI"/>
              </a:rPr>
              <a:t>på att slippa skriva återkopplingen själv är enorm.</a:t>
            </a:r>
            <a:r>
              <a:rPr lang="sv-SE" sz="1400" baseline="0">
                <a:latin typeface="Arial"/>
                <a:ea typeface="Segoe UI"/>
                <a:cs typeface="Segoe UI"/>
              </a:rPr>
              <a:t>"</a:t>
            </a:r>
            <a:r>
              <a:rPr lang="sv-SE" sz="1400">
                <a:latin typeface="Arial"/>
                <a:ea typeface="Segoe UI"/>
                <a:cs typeface="Segoe UI"/>
              </a:rPr>
              <a:t>​</a:t>
            </a:r>
          </a:p>
          <a:p>
            <a:pPr rtl="0">
              <a:lnSpc>
                <a:spcPts val="1350"/>
              </a:lnSpc>
            </a:pPr>
            <a:r>
              <a:rPr lang="sv-SE" sz="1400" i="1" baseline="0">
                <a:latin typeface="Arial"/>
                <a:ea typeface="Segoe UI"/>
                <a:cs typeface="Segoe UI"/>
              </a:rPr>
              <a:t>(Om att använda AI för återkoppling på elevtexter)</a:t>
            </a:r>
          </a:p>
          <a:p>
            <a:pPr algn="ctr"/>
            <a:endParaRPr lang="en-US"/>
          </a:p>
        </p:txBody>
      </p:sp>
      <p:sp>
        <p:nvSpPr>
          <p:cNvPr id="9" name="TextBox 8">
            <a:extLst>
              <a:ext uri="{FF2B5EF4-FFF2-40B4-BE49-F238E27FC236}">
                <a16:creationId xmlns:a16="http://schemas.microsoft.com/office/drawing/2014/main" id="{A73CC140-A9D8-0D19-D3BF-7B422DED5CD8}"/>
              </a:ext>
            </a:extLst>
          </p:cNvPr>
          <p:cNvSpPr txBox="1"/>
          <p:nvPr/>
        </p:nvSpPr>
        <p:spPr>
          <a:xfrm>
            <a:off x="5154084" y="5630333"/>
            <a:ext cx="6096000"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a:t>
            </a:r>
            <a:r>
              <a:rPr lang="en-US" sz="1400" b="1" err="1"/>
              <a:t>Stor</a:t>
            </a:r>
            <a:r>
              <a:rPr lang="en-US" sz="1400" b="1"/>
              <a:t> </a:t>
            </a:r>
            <a:r>
              <a:rPr lang="en-US" sz="1400" b="1" err="1"/>
              <a:t>effekt</a:t>
            </a:r>
            <a:r>
              <a:rPr lang="en-US" sz="1400" b="1"/>
              <a:t> och </a:t>
            </a:r>
            <a:r>
              <a:rPr lang="en-US" sz="1400" b="1" err="1"/>
              <a:t>spara</a:t>
            </a:r>
            <a:r>
              <a:rPr lang="en-US" sz="1400" b="1"/>
              <a:t> mkt </a:t>
            </a:r>
            <a:r>
              <a:rPr lang="en-US" sz="1400" b="1" err="1"/>
              <a:t>tid</a:t>
            </a:r>
            <a:r>
              <a:rPr lang="en-US" sz="1400" b="1"/>
              <a:t> </a:t>
            </a:r>
            <a:r>
              <a:rPr lang="en-US" sz="1400" b="1" err="1"/>
              <a:t>i</a:t>
            </a:r>
            <a:r>
              <a:rPr lang="en-US" sz="1400" b="1"/>
              <a:t> </a:t>
            </a:r>
            <a:r>
              <a:rPr lang="en-US" sz="1400" b="1" err="1"/>
              <a:t>att</a:t>
            </a:r>
            <a:r>
              <a:rPr lang="en-US" sz="1400" b="1"/>
              <a:t> </a:t>
            </a:r>
            <a:r>
              <a:rPr lang="en-US" sz="1400" b="1" err="1"/>
              <a:t>skapa</a:t>
            </a:r>
            <a:r>
              <a:rPr lang="en-US" sz="1400" b="1"/>
              <a:t> </a:t>
            </a:r>
            <a:r>
              <a:rPr lang="en-US" sz="1400" b="1" err="1"/>
              <a:t>egna</a:t>
            </a:r>
            <a:r>
              <a:rPr lang="en-US" sz="1400" b="1"/>
              <a:t> </a:t>
            </a:r>
            <a:r>
              <a:rPr lang="en-US" sz="1400" b="1" err="1"/>
              <a:t>frågor</a:t>
            </a:r>
            <a:r>
              <a:rPr lang="en-US" sz="1400" b="1"/>
              <a:t> </a:t>
            </a:r>
            <a:r>
              <a:rPr lang="en-US" sz="1400" b="1" err="1"/>
              <a:t>samt</a:t>
            </a:r>
            <a:r>
              <a:rPr lang="en-US" sz="1400" b="1"/>
              <a:t> </a:t>
            </a:r>
            <a:r>
              <a:rPr lang="en-US" sz="1400" b="1" err="1"/>
              <a:t>känna</a:t>
            </a:r>
            <a:r>
              <a:rPr lang="en-US" sz="1400" b="1"/>
              <a:t> </a:t>
            </a:r>
            <a:r>
              <a:rPr lang="en-US" sz="1400" b="1" err="1"/>
              <a:t>att</a:t>
            </a:r>
            <a:r>
              <a:rPr lang="en-US" sz="1400" b="1"/>
              <a:t> man </a:t>
            </a:r>
            <a:r>
              <a:rPr lang="en-US" sz="1400" b="1" err="1"/>
              <a:t>behöver</a:t>
            </a:r>
            <a:r>
              <a:rPr lang="en-US" sz="1400" b="1"/>
              <a:t> </a:t>
            </a:r>
            <a:r>
              <a:rPr lang="en-US" sz="1400" b="1" err="1"/>
              <a:t>läsa</a:t>
            </a:r>
            <a:r>
              <a:rPr lang="en-US" sz="1400" b="1"/>
              <a:t> </a:t>
            </a:r>
            <a:r>
              <a:rPr lang="en-US" sz="1400" b="1" err="1"/>
              <a:t>boken</a:t>
            </a:r>
            <a:r>
              <a:rPr lang="en-US" sz="1400" b="1"/>
              <a:t>/</a:t>
            </a:r>
            <a:r>
              <a:rPr lang="en-US" sz="1400" b="1" err="1"/>
              <a:t>böckerna</a:t>
            </a:r>
            <a:r>
              <a:rPr lang="en-US" sz="1400" b="1"/>
              <a:t> de </a:t>
            </a:r>
            <a:r>
              <a:rPr lang="en-US" sz="1400" b="1" err="1"/>
              <a:t>läser</a:t>
            </a:r>
            <a:r>
              <a:rPr lang="en-US" sz="1400" b="1"/>
              <a:t> </a:t>
            </a:r>
            <a:r>
              <a:rPr lang="en-US" sz="1400" b="1" err="1"/>
              <a:t>i</a:t>
            </a:r>
            <a:r>
              <a:rPr lang="en-US" sz="1400" b="1"/>
              <a:t> </a:t>
            </a:r>
            <a:r>
              <a:rPr lang="en-US" sz="1400" b="1" err="1"/>
              <a:t>förväg</a:t>
            </a:r>
            <a:r>
              <a:rPr lang="en-US" sz="1400" b="1"/>
              <a:t>."</a:t>
            </a:r>
            <a:br>
              <a:rPr lang="en-US" sz="1400"/>
            </a:br>
            <a:r>
              <a:rPr lang="en-US" sz="1400" i="1"/>
              <a:t>(Om </a:t>
            </a:r>
            <a:r>
              <a:rPr lang="en-US" sz="1400" i="1" err="1"/>
              <a:t>att</a:t>
            </a:r>
            <a:r>
              <a:rPr lang="en-US" sz="1400" i="1"/>
              <a:t> </a:t>
            </a:r>
            <a:r>
              <a:rPr lang="en-US" sz="1400" i="1" err="1"/>
              <a:t>låta</a:t>
            </a:r>
            <a:r>
              <a:rPr lang="en-US" sz="1400" i="1"/>
              <a:t> AI </a:t>
            </a:r>
            <a:r>
              <a:rPr lang="en-US" sz="1400" i="1" err="1"/>
              <a:t>skapa</a:t>
            </a:r>
            <a:r>
              <a:rPr lang="en-US" sz="1400" i="1"/>
              <a:t> </a:t>
            </a:r>
            <a:r>
              <a:rPr lang="en-US" sz="1400" i="1" err="1"/>
              <a:t>frågor</a:t>
            </a:r>
            <a:r>
              <a:rPr lang="en-US" sz="1400" i="1"/>
              <a:t> till </a:t>
            </a:r>
            <a:r>
              <a:rPr lang="en-US" sz="1400" i="1" err="1"/>
              <a:t>skönlitterära</a:t>
            </a:r>
            <a:r>
              <a:rPr lang="en-US" sz="1400" i="1"/>
              <a:t> </a:t>
            </a:r>
            <a:r>
              <a:rPr lang="en-US" sz="1400" i="1" err="1"/>
              <a:t>böcker</a:t>
            </a:r>
            <a:r>
              <a:rPr lang="en-US" sz="1400" i="1"/>
              <a:t>)</a:t>
            </a:r>
            <a:endParaRPr lang="en-US" sz="1400"/>
          </a:p>
          <a:p>
            <a:pPr algn="ctr"/>
            <a:endParaRPr lang="en-US"/>
          </a:p>
        </p:txBody>
      </p:sp>
      <p:sp>
        <p:nvSpPr>
          <p:cNvPr id="11" name="TextBox 10">
            <a:extLst>
              <a:ext uri="{FF2B5EF4-FFF2-40B4-BE49-F238E27FC236}">
                <a16:creationId xmlns:a16="http://schemas.microsoft.com/office/drawing/2014/main" id="{28ADB77F-2094-3718-633F-792140E2E807}"/>
              </a:ext>
            </a:extLst>
          </p:cNvPr>
          <p:cNvSpPr txBox="1"/>
          <p:nvPr/>
        </p:nvSpPr>
        <p:spPr>
          <a:xfrm>
            <a:off x="963084" y="3968750"/>
            <a:ext cx="3831167" cy="16619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a:t>
            </a:r>
            <a:r>
              <a:rPr lang="en-US" sz="1400" b="1" err="1"/>
              <a:t>Sparar</a:t>
            </a:r>
            <a:r>
              <a:rPr lang="en-US" sz="1400" b="1"/>
              <a:t> </a:t>
            </a:r>
            <a:r>
              <a:rPr lang="en-US" sz="1400" b="1" err="1"/>
              <a:t>tid</a:t>
            </a:r>
            <a:r>
              <a:rPr lang="en-US" sz="1400" b="1"/>
              <a:t> </a:t>
            </a:r>
            <a:r>
              <a:rPr lang="en-US" sz="1400" b="1" err="1"/>
              <a:t>återigen</a:t>
            </a:r>
            <a:r>
              <a:rPr lang="en-US" sz="1400" b="1"/>
              <a:t>. </a:t>
            </a:r>
            <a:r>
              <a:rPr lang="en-US" sz="1400" b="1" err="1"/>
              <a:t>Så</a:t>
            </a:r>
            <a:r>
              <a:rPr lang="en-US" sz="1400" b="1"/>
              <a:t> </a:t>
            </a:r>
            <a:r>
              <a:rPr lang="en-US" sz="1400" b="1" err="1"/>
              <a:t>skönt</a:t>
            </a:r>
            <a:r>
              <a:rPr lang="en-US" sz="1400" b="1"/>
              <a:t> </a:t>
            </a:r>
            <a:r>
              <a:rPr lang="en-US" sz="1400" b="1" err="1"/>
              <a:t>när</a:t>
            </a:r>
            <a:r>
              <a:rPr lang="en-US" sz="1400" b="1"/>
              <a:t> man </a:t>
            </a:r>
            <a:r>
              <a:rPr lang="en-US" sz="1400" b="1" err="1"/>
              <a:t>även</a:t>
            </a:r>
            <a:r>
              <a:rPr lang="en-US" sz="1400" b="1"/>
              <a:t> </a:t>
            </a:r>
            <a:r>
              <a:rPr lang="en-US" sz="1400" b="1" err="1"/>
              <a:t>får</a:t>
            </a:r>
            <a:r>
              <a:rPr lang="en-US" sz="1400" b="1"/>
              <a:t> facit till </a:t>
            </a:r>
            <a:r>
              <a:rPr lang="en-US" sz="1400" b="1" err="1"/>
              <a:t>provet</a:t>
            </a:r>
            <a:r>
              <a:rPr lang="en-US" sz="1400" b="1"/>
              <a:t> </a:t>
            </a:r>
            <a:r>
              <a:rPr lang="en-US" sz="1400" b="1" err="1"/>
              <a:t>eftersom</a:t>
            </a:r>
            <a:r>
              <a:rPr lang="en-US" sz="1400" b="1"/>
              <a:t> man </a:t>
            </a:r>
            <a:r>
              <a:rPr lang="en-US" sz="1400" b="1" err="1"/>
              <a:t>då</a:t>
            </a:r>
            <a:r>
              <a:rPr lang="en-US" sz="1400" b="1"/>
              <a:t> slipper </a:t>
            </a:r>
            <a:r>
              <a:rPr lang="en-US" sz="1400" b="1" err="1"/>
              <a:t>fundera</a:t>
            </a:r>
            <a:r>
              <a:rPr lang="en-US" sz="1400" b="1"/>
              <a:t> </a:t>
            </a:r>
            <a:r>
              <a:rPr lang="en-US" sz="1400" b="1" err="1"/>
              <a:t>kring</a:t>
            </a:r>
            <a:r>
              <a:rPr lang="en-US" sz="1400" b="1"/>
              <a:t> </a:t>
            </a:r>
            <a:r>
              <a:rPr lang="en-US" sz="1400" b="1" err="1"/>
              <a:t>varje</a:t>
            </a:r>
            <a:r>
              <a:rPr lang="en-US" sz="1400" b="1"/>
              <a:t> </a:t>
            </a:r>
            <a:r>
              <a:rPr lang="en-US" sz="1400" b="1" err="1"/>
              <a:t>svar</a:t>
            </a:r>
            <a:r>
              <a:rPr lang="en-US" sz="1400" b="1"/>
              <a:t> </a:t>
            </a:r>
            <a:r>
              <a:rPr lang="en-US" sz="1400" b="1" err="1"/>
              <a:t>på</a:t>
            </a:r>
            <a:r>
              <a:rPr lang="en-US" sz="1400" b="1"/>
              <a:t> </a:t>
            </a:r>
            <a:r>
              <a:rPr lang="en-US" sz="1400" b="1" err="1"/>
              <a:t>samma</a:t>
            </a:r>
            <a:r>
              <a:rPr lang="en-US" sz="1400" b="1"/>
              <a:t> </a:t>
            </a:r>
            <a:r>
              <a:rPr lang="en-US" sz="1400" b="1" err="1"/>
              <a:t>sätt</a:t>
            </a:r>
            <a:r>
              <a:rPr lang="en-US" sz="1400" b="1"/>
              <a:t>."</a:t>
            </a:r>
            <a:br>
              <a:rPr lang="en-US" sz="1400"/>
            </a:br>
            <a:r>
              <a:rPr lang="en-US" sz="1400" i="1"/>
              <a:t>(Om </a:t>
            </a:r>
            <a:r>
              <a:rPr lang="en-US" sz="1400" i="1" err="1"/>
              <a:t>att</a:t>
            </a:r>
            <a:r>
              <a:rPr lang="en-US" sz="1400" i="1"/>
              <a:t> </a:t>
            </a:r>
            <a:r>
              <a:rPr lang="en-US" sz="1400" i="1" err="1"/>
              <a:t>använda</a:t>
            </a:r>
            <a:r>
              <a:rPr lang="en-US" sz="1400" i="1"/>
              <a:t> AI för </a:t>
            </a:r>
            <a:r>
              <a:rPr lang="en-US" sz="1400" i="1" err="1"/>
              <a:t>att</a:t>
            </a:r>
            <a:r>
              <a:rPr lang="en-US" sz="1400" i="1"/>
              <a:t> </a:t>
            </a:r>
            <a:r>
              <a:rPr lang="en-US" sz="1400" i="1" err="1"/>
              <a:t>skapa</a:t>
            </a:r>
            <a:r>
              <a:rPr lang="en-US" sz="1400" i="1"/>
              <a:t> prov och facit)</a:t>
            </a:r>
            <a:endParaRPr lang="en-US" sz="1400"/>
          </a:p>
          <a:p>
            <a:pPr algn="ctr"/>
            <a:endParaRPr lang="en-US"/>
          </a:p>
        </p:txBody>
      </p:sp>
      <p:sp>
        <p:nvSpPr>
          <p:cNvPr id="14" name="TextBox 13">
            <a:extLst>
              <a:ext uri="{FF2B5EF4-FFF2-40B4-BE49-F238E27FC236}">
                <a16:creationId xmlns:a16="http://schemas.microsoft.com/office/drawing/2014/main" id="{142CC55F-81A2-4EF9-16EB-535F2FB38B83}"/>
              </a:ext>
            </a:extLst>
          </p:cNvPr>
          <p:cNvSpPr txBox="1"/>
          <p:nvPr/>
        </p:nvSpPr>
        <p:spPr>
          <a:xfrm>
            <a:off x="7133166" y="3873500"/>
            <a:ext cx="4116917"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a:t>
            </a:r>
            <a:r>
              <a:rPr lang="en-US" sz="1400" b="1" err="1"/>
              <a:t>Otroligt</a:t>
            </a:r>
            <a:r>
              <a:rPr lang="en-US" sz="1400" b="1"/>
              <a:t> </a:t>
            </a:r>
            <a:r>
              <a:rPr lang="en-US" sz="1400" b="1" err="1"/>
              <a:t>tidsbesparande</a:t>
            </a:r>
            <a:r>
              <a:rPr lang="en-US" sz="1400" b="1"/>
              <a:t>! </a:t>
            </a:r>
            <a:r>
              <a:rPr lang="en-US" sz="1400" b="1" err="1"/>
              <a:t>Svårt</a:t>
            </a:r>
            <a:r>
              <a:rPr lang="en-US" sz="1400" b="1"/>
              <a:t> </a:t>
            </a:r>
            <a:r>
              <a:rPr lang="en-US" sz="1400" b="1" err="1"/>
              <a:t>att</a:t>
            </a:r>
            <a:r>
              <a:rPr lang="en-US" sz="1400" b="1"/>
              <a:t> </a:t>
            </a:r>
            <a:r>
              <a:rPr lang="en-US" sz="1400" b="1" err="1"/>
              <a:t>uppskatta</a:t>
            </a:r>
            <a:r>
              <a:rPr lang="en-US" sz="1400" b="1"/>
              <a:t> </a:t>
            </a:r>
            <a:r>
              <a:rPr lang="en-US" sz="1400" b="1" err="1"/>
              <a:t>hur</a:t>
            </a:r>
            <a:r>
              <a:rPr lang="en-US" sz="1400" b="1"/>
              <a:t> </a:t>
            </a:r>
            <a:r>
              <a:rPr lang="en-US" sz="1400" b="1" err="1"/>
              <a:t>mycket</a:t>
            </a:r>
            <a:r>
              <a:rPr lang="en-US" sz="1400" b="1"/>
              <a:t> men ca 20 min. Kanske mer..."</a:t>
            </a:r>
            <a:br>
              <a:rPr lang="en-US"/>
            </a:br>
            <a:r>
              <a:rPr lang="en-US" sz="1400" i="1"/>
              <a:t>(Om </a:t>
            </a:r>
            <a:r>
              <a:rPr lang="en-US" sz="1400" i="1" err="1"/>
              <a:t>att</a:t>
            </a:r>
            <a:r>
              <a:rPr lang="en-US" sz="1400" i="1"/>
              <a:t> </a:t>
            </a:r>
            <a:r>
              <a:rPr lang="en-US" sz="1400" i="1" err="1"/>
              <a:t>använda</a:t>
            </a:r>
            <a:r>
              <a:rPr lang="en-US" sz="1400" i="1"/>
              <a:t> AI för </a:t>
            </a:r>
            <a:r>
              <a:rPr lang="en-US" sz="1400" i="1" err="1"/>
              <a:t>lektionsplanering</a:t>
            </a:r>
            <a:r>
              <a:rPr lang="en-US" sz="1400" i="1"/>
              <a:t>)</a:t>
            </a:r>
            <a:endParaRPr lang="en-US" sz="1400"/>
          </a:p>
          <a:p>
            <a:pPr algn="ctr"/>
            <a:endParaRPr lang="en-US"/>
          </a:p>
        </p:txBody>
      </p:sp>
    </p:spTree>
    <p:extLst>
      <p:ext uri="{BB962C8B-B14F-4D97-AF65-F5344CB8AC3E}">
        <p14:creationId xmlns:p14="http://schemas.microsoft.com/office/powerpoint/2010/main" val="2915517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98665A5A-B657-E2FA-EE78-E6CCE1FC46F0}"/>
              </a:ext>
            </a:extLst>
          </p:cNvPr>
          <p:cNvSpPr>
            <a:spLocks noGrp="1"/>
          </p:cNvSpPr>
          <p:nvPr>
            <p:ph type="title"/>
          </p:nvPr>
        </p:nvSpPr>
        <p:spPr>
          <a:xfrm>
            <a:off x="681133" y="681038"/>
            <a:ext cx="10659334" cy="2319081"/>
          </a:xfrm>
        </p:spPr>
        <p:txBody>
          <a:bodyPr lIns="91440" tIns="45720" rIns="91440" bIns="45720" anchor="t"/>
          <a:lstStyle/>
          <a:p>
            <a:r>
              <a:rPr lang="sv-SE" sz="2800" b="0">
                <a:cs typeface="Arial"/>
              </a:rPr>
              <a:t>Vad har användning av AI bidragit med?</a:t>
            </a:r>
            <a:br>
              <a:rPr lang="sv-SE" sz="2800" b="0">
                <a:cs typeface="Arial"/>
              </a:rPr>
            </a:br>
            <a:r>
              <a:rPr lang="sv-SE" sz="2800">
                <a:cs typeface="Arial"/>
              </a:rPr>
              <a:t>Förbättrad undervisning?</a:t>
            </a:r>
            <a:br>
              <a:rPr lang="sv-SE" sz="2800">
                <a:cs typeface="Arial"/>
              </a:rPr>
            </a:br>
            <a:r>
              <a:rPr lang="sv-SE" sz="1400" b="0">
                <a:cs typeface="Arial"/>
              </a:rPr>
              <a:t> </a:t>
            </a:r>
            <a:br>
              <a:rPr lang="sv-SE" sz="1400" b="0">
                <a:cs typeface="Arial"/>
              </a:rPr>
            </a:br>
            <a:r>
              <a:rPr lang="sv-SE" sz="1400" b="0">
                <a:cs typeface="Arial"/>
              </a:rPr>
              <a:t>                         AI har bidragit till att höja kvaliteten i undervisningen genom att ex göra den mer tillgänglig och engagerande.</a:t>
            </a:r>
            <a:br>
              <a:rPr lang="sv-SE" sz="1400" b="0">
                <a:cs typeface="Arial"/>
              </a:rPr>
            </a:br>
            <a:br>
              <a:rPr lang="sv-SE" sz="1400" b="0">
                <a:cs typeface="Arial"/>
              </a:rPr>
            </a:br>
            <a:br>
              <a:rPr lang="sv-SE" sz="1400" b="0">
                <a:cs typeface="Arial"/>
              </a:rPr>
            </a:br>
            <a:endParaRPr lang="sv-SE" sz="1400" b="0">
              <a:cs typeface="Arial"/>
            </a:endParaRPr>
          </a:p>
        </p:txBody>
      </p:sp>
      <p:sp>
        <p:nvSpPr>
          <p:cNvPr id="4" name="Arrow: Right 3">
            <a:extLst>
              <a:ext uri="{FF2B5EF4-FFF2-40B4-BE49-F238E27FC236}">
                <a16:creationId xmlns:a16="http://schemas.microsoft.com/office/drawing/2014/main" id="{D9AE2628-398F-82FA-CB83-F4BEE1EB7F6C}"/>
              </a:ext>
            </a:extLst>
          </p:cNvPr>
          <p:cNvSpPr/>
          <p:nvPr/>
        </p:nvSpPr>
        <p:spPr>
          <a:xfrm>
            <a:off x="873444" y="1613894"/>
            <a:ext cx="973666" cy="22224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peech Bubble: Rectangle with Corners Rounded 5">
            <a:extLst>
              <a:ext uri="{FF2B5EF4-FFF2-40B4-BE49-F238E27FC236}">
                <a16:creationId xmlns:a16="http://schemas.microsoft.com/office/drawing/2014/main" id="{C5D66C8D-2B38-79C4-80EA-A937162B18F5}"/>
              </a:ext>
            </a:extLst>
          </p:cNvPr>
          <p:cNvSpPr/>
          <p:nvPr/>
        </p:nvSpPr>
        <p:spPr>
          <a:xfrm>
            <a:off x="599681" y="3861514"/>
            <a:ext cx="3316409" cy="2586795"/>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peech Bubble: Rectangle with Corners Rounded 7">
            <a:extLst>
              <a:ext uri="{FF2B5EF4-FFF2-40B4-BE49-F238E27FC236}">
                <a16:creationId xmlns:a16="http://schemas.microsoft.com/office/drawing/2014/main" id="{D8F6FF33-3FF6-011E-62EE-DC2D89E4BEA8}"/>
              </a:ext>
            </a:extLst>
          </p:cNvPr>
          <p:cNvSpPr/>
          <p:nvPr/>
        </p:nvSpPr>
        <p:spPr>
          <a:xfrm>
            <a:off x="268563" y="2106874"/>
            <a:ext cx="5557397" cy="1687211"/>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peech Bubble: Rectangle with Corners Rounded 9">
            <a:extLst>
              <a:ext uri="{FF2B5EF4-FFF2-40B4-BE49-F238E27FC236}">
                <a16:creationId xmlns:a16="http://schemas.microsoft.com/office/drawing/2014/main" id="{334F5EF5-D47A-AB7D-72AB-FB986284FA29}"/>
              </a:ext>
            </a:extLst>
          </p:cNvPr>
          <p:cNvSpPr/>
          <p:nvPr/>
        </p:nvSpPr>
        <p:spPr>
          <a:xfrm>
            <a:off x="6154553" y="2515926"/>
            <a:ext cx="5782325" cy="1464962"/>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peech Bubble: Rectangle with Corners Rounded 11">
            <a:extLst>
              <a:ext uri="{FF2B5EF4-FFF2-40B4-BE49-F238E27FC236}">
                <a16:creationId xmlns:a16="http://schemas.microsoft.com/office/drawing/2014/main" id="{41B3545C-BD80-35A6-FA0E-16F959BAE38B}"/>
              </a:ext>
            </a:extLst>
          </p:cNvPr>
          <p:cNvSpPr/>
          <p:nvPr/>
        </p:nvSpPr>
        <p:spPr>
          <a:xfrm>
            <a:off x="4102534" y="4156216"/>
            <a:ext cx="3983159" cy="2322211"/>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peech Bubble: Rectangle with Corners Rounded 13">
            <a:extLst>
              <a:ext uri="{FF2B5EF4-FFF2-40B4-BE49-F238E27FC236}">
                <a16:creationId xmlns:a16="http://schemas.microsoft.com/office/drawing/2014/main" id="{1181F863-829B-95AB-50B2-85267B55912C}"/>
              </a:ext>
            </a:extLst>
          </p:cNvPr>
          <p:cNvSpPr/>
          <p:nvPr/>
        </p:nvSpPr>
        <p:spPr>
          <a:xfrm>
            <a:off x="8270328" y="4121915"/>
            <a:ext cx="3658646" cy="2315581"/>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324EAD9-691A-8A25-3123-891513512F2D}"/>
              </a:ext>
            </a:extLst>
          </p:cNvPr>
          <p:cNvSpPr txBox="1"/>
          <p:nvPr/>
        </p:nvSpPr>
        <p:spPr>
          <a:xfrm>
            <a:off x="6095999" y="2529416"/>
            <a:ext cx="6096000" cy="1446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a:t>
            </a:r>
            <a:r>
              <a:rPr lang="en-US" sz="1400" b="1" err="1"/>
              <a:t>Att</a:t>
            </a:r>
            <a:r>
              <a:rPr lang="en-US" sz="1400" b="1"/>
              <a:t> eleven </a:t>
            </a:r>
            <a:r>
              <a:rPr lang="en-US" sz="1400" b="1" err="1"/>
              <a:t>känner</a:t>
            </a:r>
            <a:r>
              <a:rPr lang="en-US" sz="1400" b="1"/>
              <a:t> </a:t>
            </a:r>
            <a:r>
              <a:rPr lang="en-US" sz="1400" b="1" err="1"/>
              <a:t>att</a:t>
            </a:r>
            <a:r>
              <a:rPr lang="en-US" sz="1400" b="1"/>
              <a:t> </a:t>
            </a:r>
            <a:r>
              <a:rPr lang="en-US" sz="1400" b="1" err="1"/>
              <a:t>han</a:t>
            </a:r>
            <a:r>
              <a:rPr lang="en-US" sz="1400" b="1"/>
              <a:t>/hon </a:t>
            </a:r>
            <a:r>
              <a:rPr lang="en-US" sz="1400" b="1" err="1"/>
              <a:t>skriver</a:t>
            </a:r>
            <a:r>
              <a:rPr lang="en-US" sz="1400" b="1"/>
              <a:t> för </a:t>
            </a:r>
            <a:r>
              <a:rPr lang="en-US" sz="1400" b="1" err="1"/>
              <a:t>en</a:t>
            </a:r>
            <a:r>
              <a:rPr lang="en-US" sz="1400" b="1"/>
              <a:t> </a:t>
            </a:r>
            <a:r>
              <a:rPr lang="en-US" sz="1400" b="1" err="1"/>
              <a:t>mottagare</a:t>
            </a:r>
            <a:r>
              <a:rPr lang="en-US" sz="1400" b="1"/>
              <a:t> </a:t>
            </a:r>
            <a:r>
              <a:rPr lang="en-US" sz="1400" b="1" err="1"/>
              <a:t>skapar</a:t>
            </a:r>
            <a:r>
              <a:rPr lang="en-US" sz="1400" b="1"/>
              <a:t> motivation, </a:t>
            </a:r>
            <a:r>
              <a:rPr lang="en-US" sz="1400" b="1" err="1"/>
              <a:t>något</a:t>
            </a:r>
            <a:r>
              <a:rPr lang="en-US" sz="1400" b="1"/>
              <a:t> </a:t>
            </a:r>
            <a:r>
              <a:rPr lang="en-US" sz="1400" b="1" err="1"/>
              <a:t>som</a:t>
            </a:r>
            <a:r>
              <a:rPr lang="en-US" sz="1400" b="1"/>
              <a:t> </a:t>
            </a:r>
            <a:r>
              <a:rPr lang="en-US" sz="1400" b="1" err="1"/>
              <a:t>forskning</a:t>
            </a:r>
            <a:r>
              <a:rPr lang="en-US" sz="1400" b="1"/>
              <a:t> </a:t>
            </a:r>
            <a:r>
              <a:rPr lang="en-US" sz="1400" b="1" err="1"/>
              <a:t>visat</a:t>
            </a:r>
            <a:r>
              <a:rPr lang="en-US" sz="1400" b="1"/>
              <a:t> </a:t>
            </a:r>
            <a:r>
              <a:rPr lang="en-US" sz="1400" b="1" err="1"/>
              <a:t>flera</a:t>
            </a:r>
            <a:r>
              <a:rPr lang="en-US" sz="1400" b="1"/>
              <a:t> </a:t>
            </a:r>
            <a:r>
              <a:rPr lang="en-US" sz="1400" b="1" err="1"/>
              <a:t>gånger</a:t>
            </a:r>
            <a:r>
              <a:rPr lang="en-US" sz="1400" b="1"/>
              <a:t>. [...] Jag </a:t>
            </a:r>
            <a:r>
              <a:rPr lang="en-US" sz="1400" b="1" err="1"/>
              <a:t>sparar</a:t>
            </a:r>
            <a:r>
              <a:rPr lang="en-US" sz="1400" b="1"/>
              <a:t> </a:t>
            </a:r>
            <a:r>
              <a:rPr lang="en-US" sz="1400" b="1" err="1"/>
              <a:t>otroligt</a:t>
            </a:r>
            <a:r>
              <a:rPr lang="en-US" sz="1400" b="1"/>
              <a:t> </a:t>
            </a:r>
            <a:r>
              <a:rPr lang="en-US" sz="1400" b="1" err="1"/>
              <a:t>många</a:t>
            </a:r>
            <a:r>
              <a:rPr lang="en-US" sz="1400" b="1"/>
              <a:t> </a:t>
            </a:r>
            <a:r>
              <a:rPr lang="en-US" sz="1400" b="1" err="1"/>
              <a:t>timmar</a:t>
            </a:r>
            <a:r>
              <a:rPr lang="en-US" sz="1400" b="1"/>
              <a:t> men ger </a:t>
            </a:r>
            <a:r>
              <a:rPr lang="en-US" sz="1400" b="1" err="1"/>
              <a:t>ändå</a:t>
            </a:r>
            <a:r>
              <a:rPr lang="en-US" sz="1400" b="1"/>
              <a:t> </a:t>
            </a:r>
            <a:r>
              <a:rPr lang="en-US" sz="1400" b="1" err="1"/>
              <a:t>varje</a:t>
            </a:r>
            <a:r>
              <a:rPr lang="en-US" sz="1400" b="1"/>
              <a:t> </a:t>
            </a:r>
            <a:r>
              <a:rPr lang="en-US" sz="1400" b="1" err="1"/>
              <a:t>elev</a:t>
            </a:r>
            <a:r>
              <a:rPr lang="en-US" sz="1400" b="1"/>
              <a:t> </a:t>
            </a:r>
            <a:r>
              <a:rPr lang="en-US" sz="1400" b="1" err="1"/>
              <a:t>en</a:t>
            </a:r>
            <a:r>
              <a:rPr lang="en-US" sz="1400" b="1"/>
              <a:t> </a:t>
            </a:r>
            <a:r>
              <a:rPr lang="en-US" sz="1400" b="1" err="1"/>
              <a:t>individuell</a:t>
            </a:r>
            <a:r>
              <a:rPr lang="en-US" sz="1400" b="1"/>
              <a:t> och </a:t>
            </a:r>
            <a:r>
              <a:rPr lang="en-US" sz="1400" b="1" err="1"/>
              <a:t>personlig</a:t>
            </a:r>
            <a:r>
              <a:rPr lang="en-US" sz="1400" b="1"/>
              <a:t> </a:t>
            </a:r>
            <a:r>
              <a:rPr lang="en-US" sz="1400" b="1" err="1"/>
              <a:t>kommentar</a:t>
            </a:r>
            <a:r>
              <a:rPr lang="en-US" sz="1400" b="1"/>
              <a:t>."</a:t>
            </a:r>
            <a:br>
              <a:rPr lang="en-US"/>
            </a:br>
            <a:r>
              <a:rPr lang="en-US" sz="1400" i="1"/>
              <a:t>(Om </a:t>
            </a:r>
            <a:r>
              <a:rPr lang="en-US" sz="1400" i="1" err="1"/>
              <a:t>att</a:t>
            </a:r>
            <a:r>
              <a:rPr lang="en-US" sz="1400" i="1"/>
              <a:t> </a:t>
            </a:r>
            <a:r>
              <a:rPr lang="en-US" sz="1400" i="1" err="1"/>
              <a:t>använda</a:t>
            </a:r>
            <a:r>
              <a:rPr lang="en-US" sz="1400" i="1"/>
              <a:t> AI för </a:t>
            </a:r>
            <a:r>
              <a:rPr lang="en-US" sz="1400" i="1" err="1"/>
              <a:t>att</a:t>
            </a:r>
            <a:r>
              <a:rPr lang="en-US" sz="1400" i="1"/>
              <a:t> </a:t>
            </a:r>
            <a:r>
              <a:rPr lang="en-US" sz="1400" i="1" err="1"/>
              <a:t>ge</a:t>
            </a:r>
            <a:r>
              <a:rPr lang="en-US" sz="1400" i="1"/>
              <a:t> </a:t>
            </a:r>
            <a:r>
              <a:rPr lang="en-US" sz="1400" i="1" err="1"/>
              <a:t>personliga</a:t>
            </a:r>
            <a:r>
              <a:rPr lang="en-US" sz="1400" i="1"/>
              <a:t> </a:t>
            </a:r>
            <a:r>
              <a:rPr lang="en-US" sz="1400" i="1" err="1"/>
              <a:t>kommentarer</a:t>
            </a:r>
            <a:r>
              <a:rPr lang="en-US" sz="1400" i="1"/>
              <a:t> till </a:t>
            </a:r>
            <a:r>
              <a:rPr lang="en-US" sz="1400" i="1" err="1"/>
              <a:t>elevtexter</a:t>
            </a:r>
            <a:r>
              <a:rPr lang="en-US" sz="1400" i="1"/>
              <a:t>)</a:t>
            </a:r>
            <a:endParaRPr lang="en-US" sz="1400"/>
          </a:p>
          <a:p>
            <a:pPr algn="ctr"/>
            <a:endParaRPr lang="en-US"/>
          </a:p>
        </p:txBody>
      </p:sp>
      <p:sp>
        <p:nvSpPr>
          <p:cNvPr id="9" name="TextBox 8">
            <a:extLst>
              <a:ext uri="{FF2B5EF4-FFF2-40B4-BE49-F238E27FC236}">
                <a16:creationId xmlns:a16="http://schemas.microsoft.com/office/drawing/2014/main" id="{7FF999C5-78C9-0711-2EB5-695156138DC5}"/>
              </a:ext>
            </a:extLst>
          </p:cNvPr>
          <p:cNvSpPr txBox="1"/>
          <p:nvPr/>
        </p:nvSpPr>
        <p:spPr>
          <a:xfrm>
            <a:off x="783167" y="3979333"/>
            <a:ext cx="3132666" cy="24622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ea typeface="+mn-lt"/>
                <a:cs typeface="+mn-lt"/>
              </a:rPr>
              <a:t>"AI </a:t>
            </a:r>
            <a:r>
              <a:rPr lang="en-US" sz="1400" b="1" err="1">
                <a:ea typeface="+mn-lt"/>
                <a:cs typeface="+mn-lt"/>
              </a:rPr>
              <a:t>skapade</a:t>
            </a:r>
            <a:r>
              <a:rPr lang="en-US" sz="1400" b="1">
                <a:ea typeface="+mn-lt"/>
                <a:cs typeface="+mn-lt"/>
              </a:rPr>
              <a:t> </a:t>
            </a:r>
            <a:r>
              <a:rPr lang="en-US" sz="1400" b="1" err="1">
                <a:ea typeface="+mn-lt"/>
                <a:cs typeface="+mn-lt"/>
              </a:rPr>
              <a:t>då</a:t>
            </a:r>
            <a:r>
              <a:rPr lang="en-US" sz="1400" b="1">
                <a:ea typeface="+mn-lt"/>
                <a:cs typeface="+mn-lt"/>
              </a:rPr>
              <a:t> </a:t>
            </a:r>
            <a:r>
              <a:rPr lang="en-US" sz="1400" b="1" err="1">
                <a:ea typeface="+mn-lt"/>
                <a:cs typeface="+mn-lt"/>
              </a:rPr>
              <a:t>mer</a:t>
            </a:r>
            <a:r>
              <a:rPr lang="en-US" sz="1400" b="1">
                <a:ea typeface="+mn-lt"/>
                <a:cs typeface="+mn-lt"/>
              </a:rPr>
              <a:t> </a:t>
            </a:r>
            <a:r>
              <a:rPr lang="en-US" sz="1400" b="1" err="1">
                <a:ea typeface="+mn-lt"/>
                <a:cs typeface="+mn-lt"/>
              </a:rPr>
              <a:t>specifika</a:t>
            </a:r>
            <a:r>
              <a:rPr lang="en-US" sz="1400" b="1">
                <a:ea typeface="+mn-lt"/>
                <a:cs typeface="+mn-lt"/>
              </a:rPr>
              <a:t> </a:t>
            </a:r>
            <a:r>
              <a:rPr lang="en-US" sz="1400" b="1" err="1">
                <a:ea typeface="+mn-lt"/>
                <a:cs typeface="+mn-lt"/>
              </a:rPr>
              <a:t>frågor</a:t>
            </a:r>
            <a:r>
              <a:rPr lang="en-US" sz="1400" b="1">
                <a:ea typeface="+mn-lt"/>
                <a:cs typeface="+mn-lt"/>
              </a:rPr>
              <a:t> </a:t>
            </a:r>
            <a:r>
              <a:rPr lang="en-US" sz="1400" b="1" err="1">
                <a:ea typeface="+mn-lt"/>
                <a:cs typeface="+mn-lt"/>
              </a:rPr>
              <a:t>som</a:t>
            </a:r>
            <a:r>
              <a:rPr lang="en-US" sz="1400" b="1">
                <a:ea typeface="+mn-lt"/>
                <a:cs typeface="+mn-lt"/>
              </a:rPr>
              <a:t> </a:t>
            </a:r>
            <a:r>
              <a:rPr lang="en-US" sz="1400" b="1" err="1">
                <a:ea typeface="+mn-lt"/>
                <a:cs typeface="+mn-lt"/>
              </a:rPr>
              <a:t>är</a:t>
            </a:r>
            <a:r>
              <a:rPr lang="en-US" sz="1400" b="1">
                <a:ea typeface="+mn-lt"/>
                <a:cs typeface="+mn-lt"/>
              </a:rPr>
              <a:t> </a:t>
            </a:r>
            <a:r>
              <a:rPr lang="en-US" sz="1400" b="1" err="1">
                <a:ea typeface="+mn-lt"/>
                <a:cs typeface="+mn-lt"/>
              </a:rPr>
              <a:t>riktade</a:t>
            </a:r>
            <a:r>
              <a:rPr lang="en-US" sz="1400" b="1">
                <a:ea typeface="+mn-lt"/>
                <a:cs typeface="+mn-lt"/>
              </a:rPr>
              <a:t> till </a:t>
            </a:r>
            <a:r>
              <a:rPr lang="en-US" sz="1400" b="1" err="1">
                <a:ea typeface="+mn-lt"/>
                <a:cs typeface="+mn-lt"/>
              </a:rPr>
              <a:t>texten</a:t>
            </a:r>
            <a:r>
              <a:rPr lang="en-US" sz="1400" b="1">
                <a:ea typeface="+mn-lt"/>
                <a:cs typeface="+mn-lt"/>
              </a:rPr>
              <a:t>, med </a:t>
            </a:r>
            <a:r>
              <a:rPr lang="en-US" sz="1400" b="1" err="1">
                <a:ea typeface="+mn-lt"/>
                <a:cs typeface="+mn-lt"/>
              </a:rPr>
              <a:t>personernas</a:t>
            </a:r>
            <a:r>
              <a:rPr lang="en-US" sz="1400" b="1">
                <a:ea typeface="+mn-lt"/>
                <a:cs typeface="+mn-lt"/>
              </a:rPr>
              <a:t> </a:t>
            </a:r>
            <a:r>
              <a:rPr lang="en-US" sz="1400" b="1" err="1">
                <a:ea typeface="+mn-lt"/>
                <a:cs typeface="+mn-lt"/>
              </a:rPr>
              <a:t>namn</a:t>
            </a:r>
            <a:r>
              <a:rPr lang="en-US" sz="1400" b="1">
                <a:ea typeface="+mn-lt"/>
                <a:cs typeface="+mn-lt"/>
              </a:rPr>
              <a:t> </a:t>
            </a:r>
            <a:r>
              <a:rPr lang="en-US" sz="1400" b="1" err="1">
                <a:ea typeface="+mn-lt"/>
                <a:cs typeface="+mn-lt"/>
              </a:rPr>
              <a:t>osv</a:t>
            </a:r>
            <a:r>
              <a:rPr lang="en-US" sz="1400" b="1">
                <a:ea typeface="+mn-lt"/>
                <a:cs typeface="+mn-lt"/>
              </a:rPr>
              <a:t> tom. SÅÅÅ NÖJD; [...] Ibland </a:t>
            </a:r>
            <a:r>
              <a:rPr lang="en-US" sz="1400" b="1" err="1">
                <a:ea typeface="+mn-lt"/>
                <a:cs typeface="+mn-lt"/>
              </a:rPr>
              <a:t>vill</a:t>
            </a:r>
            <a:r>
              <a:rPr lang="en-US" sz="1400" b="1">
                <a:ea typeface="+mn-lt"/>
                <a:cs typeface="+mn-lt"/>
              </a:rPr>
              <a:t> </a:t>
            </a:r>
            <a:r>
              <a:rPr lang="en-US" sz="1400" b="1" err="1">
                <a:ea typeface="+mn-lt"/>
                <a:cs typeface="+mn-lt"/>
              </a:rPr>
              <a:t>eleverna</a:t>
            </a:r>
            <a:r>
              <a:rPr lang="en-US" sz="1400" b="1">
                <a:ea typeface="+mn-lt"/>
                <a:cs typeface="+mn-lt"/>
              </a:rPr>
              <a:t> </a:t>
            </a:r>
            <a:r>
              <a:rPr lang="en-US" sz="1400" b="1" err="1">
                <a:ea typeface="+mn-lt"/>
                <a:cs typeface="+mn-lt"/>
              </a:rPr>
              <a:t>låna</a:t>
            </a:r>
            <a:r>
              <a:rPr lang="en-US" sz="1400" b="1">
                <a:ea typeface="+mn-lt"/>
                <a:cs typeface="+mn-lt"/>
              </a:rPr>
              <a:t> </a:t>
            </a:r>
            <a:r>
              <a:rPr lang="en-US" sz="1400" b="1" err="1">
                <a:ea typeface="+mn-lt"/>
                <a:cs typeface="+mn-lt"/>
              </a:rPr>
              <a:t>en</a:t>
            </a:r>
            <a:r>
              <a:rPr lang="en-US" sz="1400" b="1">
                <a:ea typeface="+mn-lt"/>
                <a:cs typeface="+mn-lt"/>
              </a:rPr>
              <a:t> </a:t>
            </a:r>
            <a:r>
              <a:rPr lang="en-US" sz="1400" b="1" err="1">
                <a:ea typeface="+mn-lt"/>
                <a:cs typeface="+mn-lt"/>
              </a:rPr>
              <a:t>skönlitterär</a:t>
            </a:r>
            <a:r>
              <a:rPr lang="en-US" sz="1400" b="1">
                <a:ea typeface="+mn-lt"/>
                <a:cs typeface="+mn-lt"/>
              </a:rPr>
              <a:t> </a:t>
            </a:r>
            <a:r>
              <a:rPr lang="en-US" sz="1400" b="1" err="1">
                <a:ea typeface="+mn-lt"/>
                <a:cs typeface="+mn-lt"/>
              </a:rPr>
              <a:t>bok</a:t>
            </a:r>
            <a:r>
              <a:rPr lang="en-US" sz="1400" b="1">
                <a:ea typeface="+mn-lt"/>
                <a:cs typeface="+mn-lt"/>
              </a:rPr>
              <a:t> </a:t>
            </a:r>
            <a:r>
              <a:rPr lang="en-US" sz="1400" b="1" err="1">
                <a:ea typeface="+mn-lt"/>
                <a:cs typeface="+mn-lt"/>
              </a:rPr>
              <a:t>från</a:t>
            </a:r>
            <a:r>
              <a:rPr lang="en-US" sz="1400" b="1">
                <a:ea typeface="+mn-lt"/>
                <a:cs typeface="+mn-lt"/>
              </a:rPr>
              <a:t> </a:t>
            </a:r>
            <a:r>
              <a:rPr lang="en-US" sz="1400" b="1" err="1">
                <a:ea typeface="+mn-lt"/>
                <a:cs typeface="+mn-lt"/>
              </a:rPr>
              <a:t>bibblan</a:t>
            </a:r>
            <a:r>
              <a:rPr lang="en-US" sz="1400" b="1">
                <a:ea typeface="+mn-lt"/>
                <a:cs typeface="+mn-lt"/>
              </a:rPr>
              <a:t> och </a:t>
            </a:r>
            <a:r>
              <a:rPr lang="en-US" sz="1400" b="1" err="1">
                <a:ea typeface="+mn-lt"/>
                <a:cs typeface="+mn-lt"/>
              </a:rPr>
              <a:t>då</a:t>
            </a:r>
            <a:r>
              <a:rPr lang="en-US" sz="1400" b="1">
                <a:ea typeface="+mn-lt"/>
                <a:cs typeface="+mn-lt"/>
              </a:rPr>
              <a:t> </a:t>
            </a:r>
            <a:r>
              <a:rPr lang="en-US" sz="1400" b="1" err="1">
                <a:ea typeface="+mn-lt"/>
                <a:cs typeface="+mn-lt"/>
              </a:rPr>
              <a:t>kan</a:t>
            </a:r>
            <a:r>
              <a:rPr lang="en-US" sz="1400" b="1">
                <a:ea typeface="+mn-lt"/>
                <a:cs typeface="+mn-lt"/>
              </a:rPr>
              <a:t> jag </a:t>
            </a:r>
            <a:r>
              <a:rPr lang="en-US" sz="1400" b="1" err="1">
                <a:ea typeface="+mn-lt"/>
                <a:cs typeface="+mn-lt"/>
              </a:rPr>
              <a:t>lätt</a:t>
            </a:r>
            <a:r>
              <a:rPr lang="en-US" sz="1400" b="1">
                <a:ea typeface="+mn-lt"/>
                <a:cs typeface="+mn-lt"/>
              </a:rPr>
              <a:t> </a:t>
            </a:r>
            <a:r>
              <a:rPr lang="en-US" sz="1400" b="1" err="1">
                <a:ea typeface="+mn-lt"/>
                <a:cs typeface="+mn-lt"/>
              </a:rPr>
              <a:t>skapa</a:t>
            </a:r>
            <a:r>
              <a:rPr lang="en-US" sz="1400" b="1">
                <a:ea typeface="+mn-lt"/>
                <a:cs typeface="+mn-lt"/>
              </a:rPr>
              <a:t> </a:t>
            </a:r>
            <a:r>
              <a:rPr lang="en-US" sz="1400" b="1" err="1">
                <a:ea typeface="+mn-lt"/>
                <a:cs typeface="+mn-lt"/>
              </a:rPr>
              <a:t>frågor</a:t>
            </a:r>
            <a:r>
              <a:rPr lang="en-US" sz="1400" b="1">
                <a:ea typeface="+mn-lt"/>
                <a:cs typeface="+mn-lt"/>
              </a:rPr>
              <a:t> till </a:t>
            </a:r>
            <a:r>
              <a:rPr lang="en-US" sz="1400" b="1" err="1">
                <a:ea typeface="+mn-lt"/>
                <a:cs typeface="+mn-lt"/>
              </a:rPr>
              <a:t>texten</a:t>
            </a:r>
            <a:r>
              <a:rPr lang="en-US" sz="1400" b="1">
                <a:ea typeface="+mn-lt"/>
                <a:cs typeface="+mn-lt"/>
              </a:rPr>
              <a:t> och </a:t>
            </a:r>
            <a:r>
              <a:rPr lang="en-US" sz="1400" b="1" err="1">
                <a:ea typeface="+mn-lt"/>
                <a:cs typeface="+mn-lt"/>
              </a:rPr>
              <a:t>ge</a:t>
            </a:r>
            <a:r>
              <a:rPr lang="en-US" sz="1400" b="1">
                <a:ea typeface="+mn-lt"/>
                <a:cs typeface="+mn-lt"/>
              </a:rPr>
              <a:t> </a:t>
            </a:r>
            <a:r>
              <a:rPr lang="en-US" sz="1400" b="1" err="1">
                <a:ea typeface="+mn-lt"/>
                <a:cs typeface="+mn-lt"/>
              </a:rPr>
              <a:t>i</a:t>
            </a:r>
            <a:r>
              <a:rPr lang="en-US" sz="1400" b="1">
                <a:ea typeface="+mn-lt"/>
                <a:cs typeface="+mn-lt"/>
              </a:rPr>
              <a:t> </a:t>
            </a:r>
            <a:r>
              <a:rPr lang="en-US" sz="1400" b="1" err="1">
                <a:ea typeface="+mn-lt"/>
                <a:cs typeface="+mn-lt"/>
              </a:rPr>
              <a:t>läxa</a:t>
            </a:r>
            <a:r>
              <a:rPr lang="en-US" sz="1400" b="1">
                <a:ea typeface="+mn-lt"/>
                <a:cs typeface="+mn-lt"/>
              </a:rPr>
              <a:t>."</a:t>
            </a:r>
            <a:endParaRPr lang="en-US" sz="1400" b="1">
              <a:cs typeface="Arial"/>
            </a:endParaRPr>
          </a:p>
          <a:p>
            <a:r>
              <a:rPr lang="en-US" sz="1400">
                <a:ea typeface="+mn-lt"/>
                <a:cs typeface="+mn-lt"/>
              </a:rPr>
              <a:t> </a:t>
            </a:r>
            <a:r>
              <a:rPr lang="en-US" sz="1400" i="1">
                <a:ea typeface="+mn-lt"/>
                <a:cs typeface="+mn-lt"/>
              </a:rPr>
              <a:t>(Om </a:t>
            </a:r>
            <a:r>
              <a:rPr lang="en-US" sz="1400" i="1" err="1">
                <a:ea typeface="+mn-lt"/>
                <a:cs typeface="+mn-lt"/>
              </a:rPr>
              <a:t>att</a:t>
            </a:r>
            <a:r>
              <a:rPr lang="en-US" sz="1400" i="1">
                <a:ea typeface="+mn-lt"/>
                <a:cs typeface="+mn-lt"/>
              </a:rPr>
              <a:t> </a:t>
            </a:r>
            <a:r>
              <a:rPr lang="en-US" sz="1400" i="1" err="1">
                <a:ea typeface="+mn-lt"/>
                <a:cs typeface="+mn-lt"/>
              </a:rPr>
              <a:t>använda</a:t>
            </a:r>
            <a:r>
              <a:rPr lang="en-US" sz="1400" i="1">
                <a:ea typeface="+mn-lt"/>
                <a:cs typeface="+mn-lt"/>
              </a:rPr>
              <a:t> AI för </a:t>
            </a:r>
            <a:r>
              <a:rPr lang="en-US" sz="1400" i="1" err="1">
                <a:ea typeface="+mn-lt"/>
                <a:cs typeface="+mn-lt"/>
              </a:rPr>
              <a:t>att</a:t>
            </a:r>
            <a:r>
              <a:rPr lang="en-US" sz="1400" i="1">
                <a:ea typeface="+mn-lt"/>
                <a:cs typeface="+mn-lt"/>
              </a:rPr>
              <a:t> </a:t>
            </a:r>
            <a:r>
              <a:rPr lang="en-US" sz="1400" i="1" err="1">
                <a:ea typeface="+mn-lt"/>
                <a:cs typeface="+mn-lt"/>
              </a:rPr>
              <a:t>skapa</a:t>
            </a:r>
            <a:r>
              <a:rPr lang="en-US" sz="1400" i="1">
                <a:ea typeface="+mn-lt"/>
                <a:cs typeface="+mn-lt"/>
              </a:rPr>
              <a:t> </a:t>
            </a:r>
            <a:r>
              <a:rPr lang="en-US" sz="1400" i="1" err="1">
                <a:ea typeface="+mn-lt"/>
                <a:cs typeface="+mn-lt"/>
              </a:rPr>
              <a:t>läsförståelsefrågor</a:t>
            </a:r>
            <a:r>
              <a:rPr lang="en-US" sz="1400" i="1">
                <a:ea typeface="+mn-lt"/>
                <a:cs typeface="+mn-lt"/>
              </a:rPr>
              <a:t> till </a:t>
            </a:r>
            <a:r>
              <a:rPr lang="en-US" sz="1400" i="1" err="1">
                <a:ea typeface="+mn-lt"/>
                <a:cs typeface="+mn-lt"/>
              </a:rPr>
              <a:t>olika</a:t>
            </a:r>
            <a:r>
              <a:rPr lang="en-US" sz="1400" i="1">
                <a:ea typeface="+mn-lt"/>
                <a:cs typeface="+mn-lt"/>
              </a:rPr>
              <a:t> </a:t>
            </a:r>
            <a:r>
              <a:rPr lang="en-US" sz="1400" i="1" err="1">
                <a:ea typeface="+mn-lt"/>
                <a:cs typeface="+mn-lt"/>
              </a:rPr>
              <a:t>böcker</a:t>
            </a:r>
            <a:r>
              <a:rPr lang="en-US" sz="1400" i="1">
                <a:ea typeface="+mn-lt"/>
                <a:cs typeface="+mn-lt"/>
              </a:rPr>
              <a:t> och </a:t>
            </a:r>
            <a:r>
              <a:rPr lang="en-US" sz="1400" i="1" err="1">
                <a:ea typeface="+mn-lt"/>
                <a:cs typeface="+mn-lt"/>
              </a:rPr>
              <a:t>anpassa</a:t>
            </a:r>
            <a:r>
              <a:rPr lang="en-US" sz="1400" i="1">
                <a:ea typeface="+mn-lt"/>
                <a:cs typeface="+mn-lt"/>
              </a:rPr>
              <a:t> till </a:t>
            </a:r>
            <a:r>
              <a:rPr lang="en-US" sz="1400" i="1" err="1">
                <a:ea typeface="+mn-lt"/>
                <a:cs typeface="+mn-lt"/>
              </a:rPr>
              <a:t>elevernas</a:t>
            </a:r>
            <a:r>
              <a:rPr lang="en-US" sz="1400" i="1">
                <a:ea typeface="+mn-lt"/>
                <a:cs typeface="+mn-lt"/>
              </a:rPr>
              <a:t> </a:t>
            </a:r>
            <a:r>
              <a:rPr lang="en-US" sz="1400" i="1" err="1">
                <a:ea typeface="+mn-lt"/>
                <a:cs typeface="+mn-lt"/>
              </a:rPr>
              <a:t>val</a:t>
            </a:r>
            <a:r>
              <a:rPr lang="en-US" sz="1400" i="1">
                <a:ea typeface="+mn-lt"/>
                <a:cs typeface="+mn-lt"/>
              </a:rPr>
              <a:t>)</a:t>
            </a:r>
            <a:endParaRPr lang="en-US" sz="1400"/>
          </a:p>
        </p:txBody>
      </p:sp>
      <p:sp>
        <p:nvSpPr>
          <p:cNvPr id="13" name="TextBox 12">
            <a:extLst>
              <a:ext uri="{FF2B5EF4-FFF2-40B4-BE49-F238E27FC236}">
                <a16:creationId xmlns:a16="http://schemas.microsoft.com/office/drawing/2014/main" id="{A5CC4E8C-3038-F2FD-C04F-27970870E899}"/>
              </a:ext>
            </a:extLst>
          </p:cNvPr>
          <p:cNvSpPr txBox="1"/>
          <p:nvPr/>
        </p:nvSpPr>
        <p:spPr>
          <a:xfrm>
            <a:off x="4286250" y="4233334"/>
            <a:ext cx="3979333" cy="252376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"Jag </a:t>
            </a:r>
            <a:r>
              <a:rPr lang="en-US" sz="1400" b="1" err="1"/>
              <a:t>vill</a:t>
            </a:r>
            <a:r>
              <a:rPr lang="en-US" sz="1400" b="1"/>
              <a:t> </a:t>
            </a:r>
            <a:r>
              <a:rPr lang="en-US" sz="1400" b="1" err="1"/>
              <a:t>att</a:t>
            </a:r>
            <a:r>
              <a:rPr lang="en-US" sz="1400" b="1"/>
              <a:t> AI nu ska </a:t>
            </a:r>
            <a:r>
              <a:rPr lang="en-US" sz="1400" b="1" err="1"/>
              <a:t>skapa</a:t>
            </a:r>
            <a:r>
              <a:rPr lang="en-US" sz="1400" b="1"/>
              <a:t> </a:t>
            </a:r>
            <a:r>
              <a:rPr lang="en-US" sz="1400" b="1" err="1"/>
              <a:t>diskussionsfrågor</a:t>
            </a:r>
            <a:r>
              <a:rPr lang="en-US" sz="1400" b="1"/>
              <a:t> till </a:t>
            </a:r>
            <a:r>
              <a:rPr lang="en-US" sz="1400" b="1" err="1"/>
              <a:t>föregående</a:t>
            </a:r>
            <a:r>
              <a:rPr lang="en-US" sz="1400" b="1"/>
              <a:t> </a:t>
            </a:r>
            <a:r>
              <a:rPr lang="en-US" sz="1400" b="1" err="1"/>
              <a:t>bild</a:t>
            </a:r>
            <a:r>
              <a:rPr lang="en-US" sz="1400" b="1"/>
              <a:t>. AI </a:t>
            </a:r>
            <a:r>
              <a:rPr lang="en-US" sz="1400" b="1" err="1"/>
              <a:t>skapar</a:t>
            </a:r>
            <a:r>
              <a:rPr lang="en-US" sz="1400" b="1"/>
              <a:t> </a:t>
            </a:r>
            <a:r>
              <a:rPr lang="en-US" sz="1400" b="1" err="1"/>
              <a:t>en</a:t>
            </a:r>
            <a:r>
              <a:rPr lang="en-US" sz="1400" b="1"/>
              <a:t> </a:t>
            </a:r>
            <a:r>
              <a:rPr lang="en-US" sz="1400" b="1" err="1"/>
              <a:t>hel</a:t>
            </a:r>
            <a:r>
              <a:rPr lang="en-US" sz="1400" b="1"/>
              <a:t> </a:t>
            </a:r>
            <a:r>
              <a:rPr lang="en-US" sz="1400" b="1" err="1"/>
              <a:t>drös</a:t>
            </a:r>
            <a:r>
              <a:rPr lang="en-US" sz="1400" b="1"/>
              <a:t> med bra </a:t>
            </a:r>
            <a:r>
              <a:rPr lang="en-US" sz="1400" b="1" err="1"/>
              <a:t>diskussionsfrågor</a:t>
            </a:r>
            <a:r>
              <a:rPr lang="en-US" sz="1400" b="1"/>
              <a:t> </a:t>
            </a:r>
            <a:r>
              <a:rPr lang="en-US" sz="1400" b="1" err="1"/>
              <a:t>som</a:t>
            </a:r>
            <a:r>
              <a:rPr lang="en-US" sz="1400" b="1"/>
              <a:t> </a:t>
            </a:r>
            <a:r>
              <a:rPr lang="en-US" sz="1400" b="1" err="1"/>
              <a:t>går</a:t>
            </a:r>
            <a:r>
              <a:rPr lang="en-US" sz="1400" b="1"/>
              <a:t> </a:t>
            </a:r>
            <a:r>
              <a:rPr lang="en-US" sz="1400" b="1" err="1"/>
              <a:t>att</a:t>
            </a:r>
            <a:r>
              <a:rPr lang="en-US" sz="1400" b="1"/>
              <a:t> </a:t>
            </a:r>
            <a:r>
              <a:rPr lang="en-US" sz="1400" b="1" err="1"/>
              <a:t>använda</a:t>
            </a:r>
            <a:r>
              <a:rPr lang="en-US" sz="1400" b="1"/>
              <a:t> </a:t>
            </a:r>
            <a:r>
              <a:rPr lang="en-US" sz="1400" b="1" err="1"/>
              <a:t>i</a:t>
            </a:r>
            <a:r>
              <a:rPr lang="en-US" sz="1400" b="1"/>
              <a:t> </a:t>
            </a:r>
            <a:r>
              <a:rPr lang="en-US" sz="1400" b="1" err="1"/>
              <a:t>undervisningen</a:t>
            </a:r>
            <a:r>
              <a:rPr lang="en-US" sz="1400" b="1"/>
              <a:t>. </a:t>
            </a:r>
            <a:r>
              <a:rPr lang="en-US" sz="1400" b="1" err="1"/>
              <a:t>Relativt</a:t>
            </a:r>
            <a:r>
              <a:rPr lang="en-US" sz="1400" b="1"/>
              <a:t> </a:t>
            </a:r>
            <a:r>
              <a:rPr lang="en-US" sz="1400" b="1" err="1"/>
              <a:t>stor</a:t>
            </a:r>
            <a:r>
              <a:rPr lang="en-US" sz="1400" b="1"/>
              <a:t> </a:t>
            </a:r>
            <a:r>
              <a:rPr lang="en-US" sz="1400" b="1" err="1"/>
              <a:t>tidsbesparing</a:t>
            </a:r>
            <a:r>
              <a:rPr lang="en-US" sz="1400" b="1"/>
              <a:t> </a:t>
            </a:r>
            <a:r>
              <a:rPr lang="en-US" sz="1400" b="1" err="1"/>
              <a:t>då</a:t>
            </a:r>
            <a:r>
              <a:rPr lang="en-US" sz="1400" b="1"/>
              <a:t> det tar </a:t>
            </a:r>
            <a:r>
              <a:rPr lang="en-US" sz="1400" b="1" err="1"/>
              <a:t>tid</a:t>
            </a:r>
            <a:r>
              <a:rPr lang="en-US" sz="1400" b="1"/>
              <a:t> </a:t>
            </a:r>
            <a:r>
              <a:rPr lang="en-US" sz="1400" b="1" err="1"/>
              <a:t>att</a:t>
            </a:r>
            <a:r>
              <a:rPr lang="en-US" sz="1400" b="1"/>
              <a:t> </a:t>
            </a:r>
            <a:r>
              <a:rPr lang="en-US" sz="1400" b="1" err="1"/>
              <a:t>hitta</a:t>
            </a:r>
            <a:r>
              <a:rPr lang="en-US" sz="1400" b="1"/>
              <a:t> </a:t>
            </a:r>
            <a:r>
              <a:rPr lang="en-US" sz="1400" b="1" err="1"/>
              <a:t>på</a:t>
            </a:r>
            <a:r>
              <a:rPr lang="en-US" sz="1400" b="1"/>
              <a:t> </a:t>
            </a:r>
            <a:r>
              <a:rPr lang="en-US" sz="1400" b="1" err="1"/>
              <a:t>egna</a:t>
            </a:r>
            <a:r>
              <a:rPr lang="en-US" sz="1400" b="1"/>
              <a:t> </a:t>
            </a:r>
            <a:r>
              <a:rPr lang="en-US" sz="1400" b="1" err="1"/>
              <a:t>frågor</a:t>
            </a:r>
            <a:r>
              <a:rPr lang="en-US" sz="1400" b="1"/>
              <a:t> </a:t>
            </a:r>
            <a:r>
              <a:rPr lang="en-US" sz="1400" b="1" err="1"/>
              <a:t>som</a:t>
            </a:r>
            <a:r>
              <a:rPr lang="en-US" sz="1400" b="1"/>
              <a:t> </a:t>
            </a:r>
            <a:r>
              <a:rPr lang="en-US" sz="1400" b="1" err="1"/>
              <a:t>passar</a:t>
            </a:r>
            <a:r>
              <a:rPr lang="en-US" sz="1400" b="1"/>
              <a:t> till </a:t>
            </a:r>
            <a:r>
              <a:rPr lang="en-US" sz="1400" b="1" err="1"/>
              <a:t>bilden</a:t>
            </a:r>
            <a:r>
              <a:rPr lang="en-US" sz="1400" b="1"/>
              <a:t>."</a:t>
            </a:r>
            <a:br>
              <a:rPr lang="en-US" sz="1400"/>
            </a:br>
            <a:r>
              <a:rPr lang="en-US" sz="1400" i="1"/>
              <a:t>(Om </a:t>
            </a:r>
            <a:r>
              <a:rPr lang="en-US" sz="1400" i="1" err="1"/>
              <a:t>att</a:t>
            </a:r>
            <a:r>
              <a:rPr lang="en-US" sz="1400" i="1"/>
              <a:t> </a:t>
            </a:r>
            <a:r>
              <a:rPr lang="en-US" sz="1400" i="1" err="1"/>
              <a:t>använda</a:t>
            </a:r>
            <a:r>
              <a:rPr lang="en-US" sz="1400" i="1"/>
              <a:t> AI för </a:t>
            </a:r>
            <a:r>
              <a:rPr lang="en-US" sz="1400" i="1" err="1"/>
              <a:t>att</a:t>
            </a:r>
            <a:r>
              <a:rPr lang="en-US" sz="1400" i="1"/>
              <a:t> </a:t>
            </a:r>
            <a:r>
              <a:rPr lang="en-US" sz="1400" i="1" err="1"/>
              <a:t>skapa</a:t>
            </a:r>
            <a:r>
              <a:rPr lang="en-US" sz="1400" i="1"/>
              <a:t> </a:t>
            </a:r>
            <a:r>
              <a:rPr lang="en-US" sz="1400" i="1" err="1"/>
              <a:t>diskussionsfrågor</a:t>
            </a:r>
            <a:r>
              <a:rPr lang="en-US" sz="1400" i="1"/>
              <a:t> till </a:t>
            </a:r>
            <a:r>
              <a:rPr lang="en-US" sz="1400" i="1" err="1"/>
              <a:t>bilder</a:t>
            </a:r>
            <a:r>
              <a:rPr lang="en-US" sz="1400" i="1"/>
              <a:t>, </a:t>
            </a:r>
            <a:r>
              <a:rPr lang="en-US" sz="1400" i="1" err="1"/>
              <a:t>vilket</a:t>
            </a:r>
            <a:r>
              <a:rPr lang="en-US" sz="1400" i="1"/>
              <a:t> </a:t>
            </a:r>
            <a:r>
              <a:rPr lang="en-US" sz="1400" i="1" err="1"/>
              <a:t>gör</a:t>
            </a:r>
            <a:r>
              <a:rPr lang="en-US" sz="1400" i="1"/>
              <a:t> </a:t>
            </a:r>
            <a:r>
              <a:rPr lang="en-US" sz="1400" i="1" err="1"/>
              <a:t>undervisningen</a:t>
            </a:r>
            <a:r>
              <a:rPr lang="en-US" sz="1400" i="1"/>
              <a:t> </a:t>
            </a:r>
            <a:r>
              <a:rPr lang="en-US" sz="1400" i="1" err="1"/>
              <a:t>mer</a:t>
            </a:r>
            <a:r>
              <a:rPr lang="en-US" sz="1400" i="1"/>
              <a:t> </a:t>
            </a:r>
            <a:r>
              <a:rPr lang="en-US" sz="1400" i="1" err="1"/>
              <a:t>engagerande</a:t>
            </a:r>
            <a:r>
              <a:rPr lang="en-US" sz="1400" i="1"/>
              <a:t>)</a:t>
            </a:r>
            <a:endParaRPr lang="en-US" sz="1400"/>
          </a:p>
          <a:p>
            <a:pPr algn="ctr"/>
            <a:endParaRPr lang="en-US"/>
          </a:p>
        </p:txBody>
      </p:sp>
      <p:sp>
        <p:nvSpPr>
          <p:cNvPr id="16" name="TextBox 15">
            <a:extLst>
              <a:ext uri="{FF2B5EF4-FFF2-40B4-BE49-F238E27FC236}">
                <a16:creationId xmlns:a16="http://schemas.microsoft.com/office/drawing/2014/main" id="{9B214C81-CC29-22EB-1DB3-97D0B82BDC26}"/>
              </a:ext>
            </a:extLst>
          </p:cNvPr>
          <p:cNvSpPr txBox="1"/>
          <p:nvPr/>
        </p:nvSpPr>
        <p:spPr>
          <a:xfrm>
            <a:off x="8382001" y="4233334"/>
            <a:ext cx="3545417"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"Jag </a:t>
            </a:r>
            <a:r>
              <a:rPr lang="en-US" sz="1400" b="1" err="1"/>
              <a:t>vill</a:t>
            </a:r>
            <a:r>
              <a:rPr lang="en-US" sz="1400" b="1"/>
              <a:t> </a:t>
            </a:r>
            <a:r>
              <a:rPr lang="en-US" sz="1400" b="1" err="1"/>
              <a:t>använda</a:t>
            </a:r>
            <a:r>
              <a:rPr lang="en-US" sz="1400" b="1"/>
              <a:t> AI för </a:t>
            </a:r>
            <a:r>
              <a:rPr lang="en-US" sz="1400" b="1" err="1"/>
              <a:t>att</a:t>
            </a:r>
            <a:r>
              <a:rPr lang="en-US" sz="1400" b="1"/>
              <a:t> </a:t>
            </a:r>
            <a:r>
              <a:rPr lang="en-US" sz="1400" b="1" err="1"/>
              <a:t>skapa</a:t>
            </a:r>
            <a:r>
              <a:rPr lang="en-US" sz="1400" b="1"/>
              <a:t> </a:t>
            </a:r>
            <a:r>
              <a:rPr lang="en-US" sz="1400" b="1" err="1"/>
              <a:t>eller</a:t>
            </a:r>
            <a:r>
              <a:rPr lang="en-US" sz="1400" b="1"/>
              <a:t> </a:t>
            </a:r>
            <a:r>
              <a:rPr lang="en-US" sz="1400" b="1" err="1"/>
              <a:t>hitta</a:t>
            </a:r>
            <a:r>
              <a:rPr lang="en-US" sz="1400" b="1"/>
              <a:t> </a:t>
            </a:r>
            <a:r>
              <a:rPr lang="en-US" sz="1400" b="1" err="1"/>
              <a:t>en</a:t>
            </a:r>
            <a:r>
              <a:rPr lang="en-US" sz="1400" b="1"/>
              <a:t> </a:t>
            </a:r>
            <a:r>
              <a:rPr lang="en-US" sz="1400" b="1" err="1"/>
              <a:t>bild</a:t>
            </a:r>
            <a:r>
              <a:rPr lang="en-US" sz="1400" b="1"/>
              <a:t> </a:t>
            </a:r>
            <a:r>
              <a:rPr lang="en-US" sz="1400" b="1" err="1"/>
              <a:t>som</a:t>
            </a:r>
            <a:r>
              <a:rPr lang="en-US" sz="1400" b="1"/>
              <a:t> jag </a:t>
            </a:r>
            <a:r>
              <a:rPr lang="en-US" sz="1400" b="1" err="1"/>
              <a:t>kan</a:t>
            </a:r>
            <a:r>
              <a:rPr lang="en-US" sz="1400" b="1"/>
              <a:t> </a:t>
            </a:r>
            <a:r>
              <a:rPr lang="en-US" sz="1400" b="1" err="1"/>
              <a:t>använda</a:t>
            </a:r>
            <a:r>
              <a:rPr lang="en-US" sz="1400" b="1"/>
              <a:t> </a:t>
            </a:r>
            <a:r>
              <a:rPr lang="en-US" sz="1400" b="1" err="1"/>
              <a:t>som</a:t>
            </a:r>
            <a:r>
              <a:rPr lang="en-US" sz="1400" b="1"/>
              <a:t> warm up till </a:t>
            </a:r>
            <a:r>
              <a:rPr lang="en-US" sz="1400" b="1" err="1"/>
              <a:t>engelska-lektionen</a:t>
            </a:r>
            <a:r>
              <a:rPr lang="en-US" sz="1400" b="1"/>
              <a:t>. </a:t>
            </a:r>
            <a:r>
              <a:rPr lang="en-US" sz="1400" b="1" err="1"/>
              <a:t>Eleverna</a:t>
            </a:r>
            <a:r>
              <a:rPr lang="en-US" sz="1400" b="1"/>
              <a:t> ska </a:t>
            </a:r>
            <a:r>
              <a:rPr lang="en-US" sz="1400" b="1" err="1"/>
              <a:t>diskutera</a:t>
            </a:r>
            <a:r>
              <a:rPr lang="en-US" sz="1400" b="1"/>
              <a:t> </a:t>
            </a:r>
            <a:r>
              <a:rPr lang="en-US" sz="1400" b="1" err="1"/>
              <a:t>vad</a:t>
            </a:r>
            <a:r>
              <a:rPr lang="en-US" sz="1400" b="1"/>
              <a:t> de ser </a:t>
            </a:r>
            <a:r>
              <a:rPr lang="en-US" sz="1400" b="1" err="1"/>
              <a:t>på</a:t>
            </a:r>
            <a:r>
              <a:rPr lang="en-US" sz="1400" b="1"/>
              <a:t> </a:t>
            </a:r>
            <a:r>
              <a:rPr lang="en-US" sz="1400" b="1" err="1"/>
              <a:t>bilden</a:t>
            </a:r>
            <a:r>
              <a:rPr lang="en-US" sz="1400" b="1"/>
              <a:t>. AI </a:t>
            </a:r>
            <a:r>
              <a:rPr lang="en-US" sz="1400" b="1" err="1"/>
              <a:t>genererar</a:t>
            </a:r>
            <a:r>
              <a:rPr lang="en-US" sz="1400" b="1"/>
              <a:t> </a:t>
            </a:r>
            <a:r>
              <a:rPr lang="en-US" sz="1400" b="1" err="1"/>
              <a:t>en</a:t>
            </a:r>
            <a:r>
              <a:rPr lang="en-US" sz="1400" b="1"/>
              <a:t> </a:t>
            </a:r>
            <a:r>
              <a:rPr lang="en-US" sz="1400" b="1" err="1"/>
              <a:t>väldigt</a:t>
            </a:r>
            <a:r>
              <a:rPr lang="en-US" sz="1400" b="1"/>
              <a:t> bra </a:t>
            </a:r>
            <a:r>
              <a:rPr lang="en-US" sz="1400" b="1" err="1"/>
              <a:t>bild</a:t>
            </a:r>
            <a:r>
              <a:rPr lang="en-US" sz="1400" b="1"/>
              <a:t> </a:t>
            </a:r>
            <a:r>
              <a:rPr lang="en-US" sz="1400" b="1" err="1"/>
              <a:t>som</a:t>
            </a:r>
            <a:r>
              <a:rPr lang="en-US" sz="1400" b="1"/>
              <a:t> </a:t>
            </a:r>
            <a:r>
              <a:rPr lang="en-US" sz="1400" b="1" err="1"/>
              <a:t>går</a:t>
            </a:r>
            <a:r>
              <a:rPr lang="en-US" sz="1400" b="1"/>
              <a:t> </a:t>
            </a:r>
            <a:r>
              <a:rPr lang="en-US" sz="1400" b="1" err="1"/>
              <a:t>att</a:t>
            </a:r>
            <a:r>
              <a:rPr lang="en-US" sz="1400" b="1"/>
              <a:t> </a:t>
            </a:r>
            <a:r>
              <a:rPr lang="en-US" sz="1400" b="1" err="1"/>
              <a:t>använda</a:t>
            </a:r>
            <a:r>
              <a:rPr lang="en-US" sz="1400" b="1"/>
              <a:t> </a:t>
            </a:r>
            <a:r>
              <a:rPr lang="en-US" sz="1400" b="1" err="1"/>
              <a:t>i</a:t>
            </a:r>
            <a:r>
              <a:rPr lang="en-US" sz="1400" b="1"/>
              <a:t> </a:t>
            </a:r>
            <a:r>
              <a:rPr lang="en-US" sz="1400" b="1" err="1"/>
              <a:t>klassrummet</a:t>
            </a:r>
            <a:r>
              <a:rPr lang="en-US" sz="1400" b="1"/>
              <a:t>."</a:t>
            </a:r>
            <a:br>
              <a:rPr lang="en-US" sz="1400"/>
            </a:br>
            <a:r>
              <a:rPr lang="en-US" sz="1400" i="1"/>
              <a:t>(Om </a:t>
            </a:r>
            <a:r>
              <a:rPr lang="en-US" sz="1400" i="1" err="1"/>
              <a:t>att</a:t>
            </a:r>
            <a:r>
              <a:rPr lang="en-US" sz="1400" i="1"/>
              <a:t> </a:t>
            </a:r>
            <a:r>
              <a:rPr lang="en-US" sz="1400" i="1" err="1"/>
              <a:t>använda</a:t>
            </a:r>
            <a:r>
              <a:rPr lang="en-US" sz="1400" i="1"/>
              <a:t> AI för </a:t>
            </a:r>
            <a:r>
              <a:rPr lang="en-US" sz="1400" i="1" err="1"/>
              <a:t>att</a:t>
            </a:r>
            <a:r>
              <a:rPr lang="en-US" sz="1400" i="1"/>
              <a:t> </a:t>
            </a:r>
            <a:r>
              <a:rPr lang="en-US" sz="1400" i="1" err="1"/>
              <a:t>skapa</a:t>
            </a:r>
            <a:r>
              <a:rPr lang="en-US" sz="1400" i="1"/>
              <a:t> </a:t>
            </a:r>
            <a:r>
              <a:rPr lang="en-US" sz="1400" i="1" err="1"/>
              <a:t>visuellt</a:t>
            </a:r>
            <a:r>
              <a:rPr lang="en-US" sz="1400" i="1"/>
              <a:t> material </a:t>
            </a:r>
            <a:r>
              <a:rPr lang="en-US" sz="1400" i="1" err="1"/>
              <a:t>som</a:t>
            </a:r>
            <a:r>
              <a:rPr lang="en-US" sz="1400" i="1"/>
              <a:t> </a:t>
            </a:r>
            <a:r>
              <a:rPr lang="en-US" sz="1400" i="1" err="1"/>
              <a:t>engagerar</a:t>
            </a:r>
            <a:r>
              <a:rPr lang="en-US" sz="1400" i="1"/>
              <a:t> </a:t>
            </a:r>
            <a:r>
              <a:rPr lang="en-US" sz="1400" i="1" err="1"/>
              <a:t>eleverna</a:t>
            </a:r>
            <a:r>
              <a:rPr lang="en-US" sz="1400" i="1"/>
              <a:t> </a:t>
            </a:r>
            <a:r>
              <a:rPr lang="en-US" sz="1400" i="1" err="1"/>
              <a:t>i</a:t>
            </a:r>
            <a:r>
              <a:rPr lang="en-US" sz="1400" i="1"/>
              <a:t> </a:t>
            </a:r>
            <a:r>
              <a:rPr lang="en-US" sz="1400" i="1" err="1"/>
              <a:t>undervisningen</a:t>
            </a:r>
            <a:r>
              <a:rPr lang="en-US" sz="1400" i="1"/>
              <a:t>)</a:t>
            </a:r>
            <a:endParaRPr lang="en-US" sz="1400">
              <a:cs typeface="Arial"/>
            </a:endParaRPr>
          </a:p>
          <a:p>
            <a:pPr algn="ctr"/>
            <a:endParaRPr lang="en-US" sz="1400">
              <a:cs typeface="Arial"/>
            </a:endParaRPr>
          </a:p>
        </p:txBody>
      </p:sp>
      <p:sp>
        <p:nvSpPr>
          <p:cNvPr id="20" name="TextBox 19">
            <a:extLst>
              <a:ext uri="{FF2B5EF4-FFF2-40B4-BE49-F238E27FC236}">
                <a16:creationId xmlns:a16="http://schemas.microsoft.com/office/drawing/2014/main" id="{B5800C35-33EC-FF9B-BBAC-8D16365AFFA9}"/>
              </a:ext>
            </a:extLst>
          </p:cNvPr>
          <p:cNvSpPr txBox="1"/>
          <p:nvPr/>
        </p:nvSpPr>
        <p:spPr>
          <a:xfrm>
            <a:off x="433916" y="2106083"/>
            <a:ext cx="5386916" cy="160043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ea typeface="+mn-lt"/>
                <a:cs typeface="+mn-lt"/>
              </a:rPr>
              <a:t>"Jag </a:t>
            </a:r>
            <a:r>
              <a:rPr lang="en-US" sz="1400" b="1" err="1">
                <a:ea typeface="+mn-lt"/>
                <a:cs typeface="+mn-lt"/>
              </a:rPr>
              <a:t>har</a:t>
            </a:r>
            <a:r>
              <a:rPr lang="en-US" sz="1400" b="1">
                <a:ea typeface="+mn-lt"/>
                <a:cs typeface="+mn-lt"/>
              </a:rPr>
              <a:t> </a:t>
            </a:r>
            <a:r>
              <a:rPr lang="en-US" sz="1400" b="1" err="1">
                <a:ea typeface="+mn-lt"/>
                <a:cs typeface="+mn-lt"/>
              </a:rPr>
              <a:t>arbetat</a:t>
            </a:r>
            <a:r>
              <a:rPr lang="en-US" sz="1400" b="1">
                <a:ea typeface="+mn-lt"/>
                <a:cs typeface="+mn-lt"/>
              </a:rPr>
              <a:t> länge med att hitta rätt prompt eftersom jag vill undvika en diskussion med AI när jag väl spelar in. [...] I slutändan kommer dagens arbete leda till tidsbesparing för lärares arbete med att ge formativ bedömning på elevers texter."</a:t>
            </a:r>
            <a:endParaRPr lang="en-US" sz="1400" b="1">
              <a:cs typeface="Arial"/>
            </a:endParaRPr>
          </a:p>
          <a:p>
            <a:r>
              <a:rPr lang="en-US" sz="1400">
                <a:ea typeface="+mn-lt"/>
                <a:cs typeface="+mn-lt"/>
              </a:rPr>
              <a:t> </a:t>
            </a:r>
            <a:r>
              <a:rPr lang="en-US" sz="1400" i="1">
                <a:ea typeface="+mn-lt"/>
                <a:cs typeface="+mn-lt"/>
              </a:rPr>
              <a:t>(Om </a:t>
            </a:r>
            <a:r>
              <a:rPr lang="en-US" sz="1400" i="1" err="1">
                <a:ea typeface="+mn-lt"/>
                <a:cs typeface="+mn-lt"/>
              </a:rPr>
              <a:t>att</a:t>
            </a:r>
            <a:r>
              <a:rPr lang="en-US" sz="1400" i="1">
                <a:ea typeface="+mn-lt"/>
                <a:cs typeface="+mn-lt"/>
              </a:rPr>
              <a:t> </a:t>
            </a:r>
            <a:r>
              <a:rPr lang="en-US" sz="1400" i="1" err="1">
                <a:ea typeface="+mn-lt"/>
                <a:cs typeface="+mn-lt"/>
              </a:rPr>
              <a:t>använda</a:t>
            </a:r>
            <a:r>
              <a:rPr lang="en-US" sz="1400" i="1">
                <a:ea typeface="+mn-lt"/>
                <a:cs typeface="+mn-lt"/>
              </a:rPr>
              <a:t> AI för </a:t>
            </a:r>
            <a:r>
              <a:rPr lang="en-US" sz="1400" i="1" err="1">
                <a:ea typeface="+mn-lt"/>
                <a:cs typeface="+mn-lt"/>
              </a:rPr>
              <a:t>att</a:t>
            </a:r>
            <a:r>
              <a:rPr lang="en-US" sz="1400" i="1">
                <a:ea typeface="+mn-lt"/>
                <a:cs typeface="+mn-lt"/>
              </a:rPr>
              <a:t> </a:t>
            </a:r>
            <a:r>
              <a:rPr lang="en-US" sz="1400" i="1" err="1">
                <a:ea typeface="+mn-lt"/>
                <a:cs typeface="+mn-lt"/>
              </a:rPr>
              <a:t>ge</a:t>
            </a:r>
            <a:r>
              <a:rPr lang="en-US" sz="1400" i="1">
                <a:ea typeface="+mn-lt"/>
                <a:cs typeface="+mn-lt"/>
              </a:rPr>
              <a:t> </a:t>
            </a:r>
            <a:r>
              <a:rPr lang="en-US" sz="1400" i="1" err="1">
                <a:ea typeface="+mn-lt"/>
                <a:cs typeface="+mn-lt"/>
              </a:rPr>
              <a:t>formativ</a:t>
            </a:r>
            <a:r>
              <a:rPr lang="en-US" sz="1400" i="1">
                <a:ea typeface="+mn-lt"/>
                <a:cs typeface="+mn-lt"/>
              </a:rPr>
              <a:t> </a:t>
            </a:r>
            <a:r>
              <a:rPr lang="en-US" sz="1400" i="1" err="1">
                <a:ea typeface="+mn-lt"/>
                <a:cs typeface="+mn-lt"/>
              </a:rPr>
              <a:t>återkoppling</a:t>
            </a:r>
            <a:r>
              <a:rPr lang="en-US" sz="1400" i="1">
                <a:ea typeface="+mn-lt"/>
                <a:cs typeface="+mn-lt"/>
              </a:rPr>
              <a:t>, </a:t>
            </a:r>
            <a:r>
              <a:rPr lang="en-US" sz="1400" i="1" err="1">
                <a:ea typeface="+mn-lt"/>
                <a:cs typeface="+mn-lt"/>
              </a:rPr>
              <a:t>vilket</a:t>
            </a:r>
            <a:r>
              <a:rPr lang="en-US" sz="1400" i="1">
                <a:ea typeface="+mn-lt"/>
                <a:cs typeface="+mn-lt"/>
              </a:rPr>
              <a:t> </a:t>
            </a:r>
            <a:r>
              <a:rPr lang="en-US" sz="1400" i="1" err="1">
                <a:ea typeface="+mn-lt"/>
                <a:cs typeface="+mn-lt"/>
              </a:rPr>
              <a:t>höjer</a:t>
            </a:r>
            <a:r>
              <a:rPr lang="en-US" sz="1400" i="1">
                <a:ea typeface="+mn-lt"/>
                <a:cs typeface="+mn-lt"/>
              </a:rPr>
              <a:t> </a:t>
            </a:r>
            <a:r>
              <a:rPr lang="en-US" sz="1400" i="1" err="1">
                <a:ea typeface="+mn-lt"/>
                <a:cs typeface="+mn-lt"/>
              </a:rPr>
              <a:t>kvaliteten</a:t>
            </a:r>
            <a:r>
              <a:rPr lang="en-US" sz="1400" i="1">
                <a:ea typeface="+mn-lt"/>
                <a:cs typeface="+mn-lt"/>
              </a:rPr>
              <a:t> och </a:t>
            </a:r>
            <a:r>
              <a:rPr lang="en-US" sz="1400" i="1" err="1">
                <a:ea typeface="+mn-lt"/>
                <a:cs typeface="+mn-lt"/>
              </a:rPr>
              <a:t>tillgängligheten</a:t>
            </a:r>
            <a:r>
              <a:rPr lang="en-US" sz="1400" i="1">
                <a:ea typeface="+mn-lt"/>
                <a:cs typeface="+mn-lt"/>
              </a:rPr>
              <a:t> </a:t>
            </a:r>
            <a:r>
              <a:rPr lang="en-US" sz="1400" i="1" err="1">
                <a:ea typeface="+mn-lt"/>
                <a:cs typeface="+mn-lt"/>
              </a:rPr>
              <a:t>i</a:t>
            </a:r>
            <a:r>
              <a:rPr lang="en-US" sz="1400" i="1">
                <a:ea typeface="+mn-lt"/>
                <a:cs typeface="+mn-lt"/>
              </a:rPr>
              <a:t> </a:t>
            </a:r>
            <a:r>
              <a:rPr lang="en-US" sz="1400" i="1" err="1">
                <a:ea typeface="+mn-lt"/>
                <a:cs typeface="+mn-lt"/>
              </a:rPr>
              <a:t>återkopplingen</a:t>
            </a:r>
            <a:r>
              <a:rPr lang="en-US" sz="1400" i="1">
                <a:ea typeface="+mn-lt"/>
                <a:cs typeface="+mn-lt"/>
              </a:rPr>
              <a:t> till </a:t>
            </a:r>
            <a:r>
              <a:rPr lang="en-US" sz="1400" i="1" err="1">
                <a:ea typeface="+mn-lt"/>
                <a:cs typeface="+mn-lt"/>
              </a:rPr>
              <a:t>elever</a:t>
            </a:r>
            <a:r>
              <a:rPr lang="en-US" sz="1400" i="1">
                <a:ea typeface="+mn-lt"/>
                <a:cs typeface="+mn-lt"/>
              </a:rPr>
              <a:t>)</a:t>
            </a:r>
            <a:endParaRPr lang="en-US" sz="1400"/>
          </a:p>
        </p:txBody>
      </p:sp>
    </p:spTree>
    <p:extLst>
      <p:ext uri="{BB962C8B-B14F-4D97-AF65-F5344CB8AC3E}">
        <p14:creationId xmlns:p14="http://schemas.microsoft.com/office/powerpoint/2010/main" val="2838833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ADAF6E44-EB71-8EF6-7DEF-D6D9C2E4B86B}"/>
              </a:ext>
            </a:extLst>
          </p:cNvPr>
          <p:cNvSpPr>
            <a:spLocks noGrp="1"/>
          </p:cNvSpPr>
          <p:nvPr>
            <p:ph type="title"/>
          </p:nvPr>
        </p:nvSpPr>
        <p:spPr>
          <a:xfrm>
            <a:off x="681133" y="681038"/>
            <a:ext cx="7018668" cy="1486823"/>
          </a:xfrm>
        </p:spPr>
        <p:txBody>
          <a:bodyPr lIns="91440" tIns="45720" rIns="91440" bIns="45720" anchor="t"/>
          <a:lstStyle/>
          <a:p>
            <a:r>
              <a:rPr lang="sv-SE" sz="2800" b="0">
                <a:cs typeface="Arial"/>
              </a:rPr>
              <a:t>Vad har användning av AI bidragit med?</a:t>
            </a:r>
            <a:br>
              <a:rPr lang="sv-SE" sz="2800" b="0">
                <a:cs typeface="Arial"/>
              </a:rPr>
            </a:br>
            <a:r>
              <a:rPr lang="sv-SE" sz="2800">
                <a:cs typeface="Arial"/>
              </a:rPr>
              <a:t>Förbättrat lärarnas arbetsmiljö?</a:t>
            </a:r>
            <a:br>
              <a:rPr lang="sv-SE" sz="2800">
                <a:cs typeface="Arial"/>
              </a:rPr>
            </a:br>
            <a:r>
              <a:rPr lang="sv-SE" sz="1400" b="0">
                <a:cs typeface="Arial"/>
              </a:rPr>
              <a:t>       AI har bidragit till att ge stöd i planering och återkoppling</a:t>
            </a:r>
            <a:endParaRPr lang="en-US" sz="1400" b="0"/>
          </a:p>
        </p:txBody>
      </p:sp>
      <p:sp>
        <p:nvSpPr>
          <p:cNvPr id="5" name="Arrow: Right 4">
            <a:extLst>
              <a:ext uri="{FF2B5EF4-FFF2-40B4-BE49-F238E27FC236}">
                <a16:creationId xmlns:a16="http://schemas.microsoft.com/office/drawing/2014/main" id="{A1685561-7D8C-903A-DA39-15A5CCBFBCB4}"/>
              </a:ext>
            </a:extLst>
          </p:cNvPr>
          <p:cNvSpPr/>
          <p:nvPr/>
        </p:nvSpPr>
        <p:spPr>
          <a:xfrm>
            <a:off x="884027" y="1497477"/>
            <a:ext cx="973666" cy="22224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peech Bubble: Rectangle with Corners Rounded 6">
            <a:extLst>
              <a:ext uri="{FF2B5EF4-FFF2-40B4-BE49-F238E27FC236}">
                <a16:creationId xmlns:a16="http://schemas.microsoft.com/office/drawing/2014/main" id="{5084CA2C-DB82-96AE-BCCA-DCCDFCF320A6}"/>
              </a:ext>
            </a:extLst>
          </p:cNvPr>
          <p:cNvSpPr/>
          <p:nvPr/>
        </p:nvSpPr>
        <p:spPr>
          <a:xfrm>
            <a:off x="6695681" y="4750513"/>
            <a:ext cx="4215992" cy="1433212"/>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peech Bubble: Rectangle with Corners Rounded 8">
            <a:extLst>
              <a:ext uri="{FF2B5EF4-FFF2-40B4-BE49-F238E27FC236}">
                <a16:creationId xmlns:a16="http://schemas.microsoft.com/office/drawing/2014/main" id="{D4BE0160-F859-4574-E441-9C0ACDB30973}"/>
              </a:ext>
            </a:extLst>
          </p:cNvPr>
          <p:cNvSpPr/>
          <p:nvPr/>
        </p:nvSpPr>
        <p:spPr>
          <a:xfrm>
            <a:off x="603914" y="2225330"/>
            <a:ext cx="5020325" cy="882880"/>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peech Bubble: Rectangle with Corners Rounded 10">
            <a:extLst>
              <a:ext uri="{FF2B5EF4-FFF2-40B4-BE49-F238E27FC236}">
                <a16:creationId xmlns:a16="http://schemas.microsoft.com/office/drawing/2014/main" id="{63A3A887-AE42-775E-DBFC-2BCCEBFFD1ED}"/>
              </a:ext>
            </a:extLst>
          </p:cNvPr>
          <p:cNvSpPr/>
          <p:nvPr/>
        </p:nvSpPr>
        <p:spPr>
          <a:xfrm>
            <a:off x="967981" y="5171731"/>
            <a:ext cx="4353575" cy="1433212"/>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peech Bubble: Rectangle with Corners Rounded 12">
            <a:extLst>
              <a:ext uri="{FF2B5EF4-FFF2-40B4-BE49-F238E27FC236}">
                <a16:creationId xmlns:a16="http://schemas.microsoft.com/office/drawing/2014/main" id="{8F66573C-76D9-F180-482D-760B00275723}"/>
              </a:ext>
            </a:extLst>
          </p:cNvPr>
          <p:cNvSpPr/>
          <p:nvPr/>
        </p:nvSpPr>
        <p:spPr>
          <a:xfrm>
            <a:off x="464215" y="3429715"/>
            <a:ext cx="6311492" cy="1454378"/>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peech Bubble: Rectangle with Corners Rounded 14">
            <a:extLst>
              <a:ext uri="{FF2B5EF4-FFF2-40B4-BE49-F238E27FC236}">
                <a16:creationId xmlns:a16="http://schemas.microsoft.com/office/drawing/2014/main" id="{4DCBEF93-AEA3-7EE8-5F6D-7BF9C88469DC}"/>
              </a:ext>
            </a:extLst>
          </p:cNvPr>
          <p:cNvSpPr/>
          <p:nvPr/>
        </p:nvSpPr>
        <p:spPr>
          <a:xfrm>
            <a:off x="7030115" y="1846448"/>
            <a:ext cx="4215992" cy="2216378"/>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1C5C9DF7-6886-F348-5737-32E58804A476}"/>
              </a:ext>
            </a:extLst>
          </p:cNvPr>
          <p:cNvSpPr txBox="1"/>
          <p:nvPr/>
        </p:nvSpPr>
        <p:spPr>
          <a:xfrm>
            <a:off x="7302500" y="2021417"/>
            <a:ext cx="3862917" cy="20928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a:t>
            </a:r>
            <a:r>
              <a:rPr lang="en-US" sz="1400" b="1" err="1"/>
              <a:t>Att</a:t>
            </a:r>
            <a:r>
              <a:rPr lang="en-US" sz="1400" b="1"/>
              <a:t> </a:t>
            </a:r>
            <a:r>
              <a:rPr lang="en-US" sz="1400" b="1" err="1"/>
              <a:t>slippa</a:t>
            </a:r>
            <a:r>
              <a:rPr lang="en-US" sz="1400" b="1"/>
              <a:t> </a:t>
            </a:r>
            <a:r>
              <a:rPr lang="en-US" sz="1400" b="1" err="1"/>
              <a:t>sitta</a:t>
            </a:r>
            <a:r>
              <a:rPr lang="en-US" sz="1400" b="1"/>
              <a:t> och </a:t>
            </a:r>
            <a:r>
              <a:rPr lang="en-US" sz="1400" b="1" err="1"/>
              <a:t>markera</a:t>
            </a:r>
            <a:r>
              <a:rPr lang="en-US" sz="1400" b="1"/>
              <a:t> alla </a:t>
            </a:r>
            <a:r>
              <a:rPr lang="en-US" sz="1400" b="1" err="1"/>
              <a:t>verben</a:t>
            </a:r>
            <a:r>
              <a:rPr lang="en-US" sz="1400" b="1"/>
              <a:t> </a:t>
            </a:r>
            <a:r>
              <a:rPr lang="en-US" sz="1400" b="1" err="1"/>
              <a:t>i</a:t>
            </a:r>
            <a:r>
              <a:rPr lang="en-US" sz="1400" b="1"/>
              <a:t> </a:t>
            </a:r>
            <a:r>
              <a:rPr lang="en-US" sz="1400" b="1" err="1"/>
              <a:t>elevernas</a:t>
            </a:r>
            <a:r>
              <a:rPr lang="en-US" sz="1400" b="1"/>
              <a:t> texter </a:t>
            </a:r>
            <a:r>
              <a:rPr lang="en-US" sz="1400" b="1" err="1"/>
              <a:t>sparar</a:t>
            </a:r>
            <a:r>
              <a:rPr lang="en-US" sz="1400" b="1"/>
              <a:t> </a:t>
            </a:r>
            <a:r>
              <a:rPr lang="en-US" sz="1400" b="1" err="1"/>
              <a:t>mig</a:t>
            </a:r>
            <a:r>
              <a:rPr lang="en-US" sz="1400" b="1"/>
              <a:t> </a:t>
            </a:r>
            <a:r>
              <a:rPr lang="en-US" sz="1400" b="1" err="1"/>
              <a:t>mycket</a:t>
            </a:r>
            <a:r>
              <a:rPr lang="en-US" sz="1400" b="1"/>
              <a:t> </a:t>
            </a:r>
            <a:r>
              <a:rPr lang="en-US" sz="1400" b="1" err="1"/>
              <a:t>tid</a:t>
            </a:r>
            <a:r>
              <a:rPr lang="en-US" sz="1400" b="1"/>
              <a:t> och det ger </a:t>
            </a:r>
            <a:r>
              <a:rPr lang="en-US" sz="1400" b="1" err="1"/>
              <a:t>mig</a:t>
            </a:r>
            <a:r>
              <a:rPr lang="en-US" sz="1400" b="1"/>
              <a:t> </a:t>
            </a:r>
            <a:r>
              <a:rPr lang="en-US" sz="1400" b="1" err="1"/>
              <a:t>också</a:t>
            </a:r>
            <a:r>
              <a:rPr lang="en-US" sz="1400" b="1"/>
              <a:t> </a:t>
            </a:r>
            <a:r>
              <a:rPr lang="en-US" sz="1400" b="1" err="1"/>
              <a:t>en</a:t>
            </a:r>
            <a:r>
              <a:rPr lang="en-US" sz="1400" b="1"/>
              <a:t> </a:t>
            </a:r>
            <a:r>
              <a:rPr lang="en-US" sz="1400" b="1" err="1"/>
              <a:t>överskådlig</a:t>
            </a:r>
            <a:r>
              <a:rPr lang="en-US" sz="1400" b="1"/>
              <a:t> </a:t>
            </a:r>
            <a:r>
              <a:rPr lang="en-US" sz="1400" b="1" err="1"/>
              <a:t>blick</a:t>
            </a:r>
            <a:r>
              <a:rPr lang="en-US" sz="1400" b="1"/>
              <a:t> </a:t>
            </a:r>
            <a:r>
              <a:rPr lang="en-US" sz="1400" b="1" err="1"/>
              <a:t>där</a:t>
            </a:r>
            <a:r>
              <a:rPr lang="en-US" sz="1400" b="1"/>
              <a:t> jag </a:t>
            </a:r>
            <a:r>
              <a:rPr lang="en-US" sz="1400" b="1" err="1"/>
              <a:t>snabbt</a:t>
            </a:r>
            <a:r>
              <a:rPr lang="en-US" sz="1400" b="1"/>
              <a:t> </a:t>
            </a:r>
            <a:r>
              <a:rPr lang="en-US" sz="1400" b="1" err="1"/>
              <a:t>kan</a:t>
            </a:r>
            <a:r>
              <a:rPr lang="en-US" sz="1400" b="1"/>
              <a:t> se om eleven </a:t>
            </a:r>
            <a:r>
              <a:rPr lang="en-US" sz="1400" b="1" err="1"/>
              <a:t>behärskar</a:t>
            </a:r>
            <a:r>
              <a:rPr lang="en-US" sz="1400" b="1"/>
              <a:t> </a:t>
            </a:r>
            <a:r>
              <a:rPr lang="en-US" sz="1400" b="1" err="1"/>
              <a:t>att</a:t>
            </a:r>
            <a:r>
              <a:rPr lang="en-US" sz="1400" b="1"/>
              <a:t> </a:t>
            </a:r>
            <a:r>
              <a:rPr lang="en-US" sz="1400" b="1" err="1"/>
              <a:t>använda</a:t>
            </a:r>
            <a:r>
              <a:rPr lang="en-US" sz="1400" b="1"/>
              <a:t> verb </a:t>
            </a:r>
            <a:r>
              <a:rPr lang="en-US" sz="1400" b="1" err="1"/>
              <a:t>på</a:t>
            </a:r>
            <a:r>
              <a:rPr lang="en-US" sz="1400" b="1"/>
              <a:t> det </a:t>
            </a:r>
            <a:r>
              <a:rPr lang="en-US" sz="1400" b="1" err="1"/>
              <a:t>sätt</a:t>
            </a:r>
            <a:r>
              <a:rPr lang="en-US" sz="1400" b="1"/>
              <a:t> jag </a:t>
            </a:r>
            <a:r>
              <a:rPr lang="en-US" sz="1400" b="1" err="1"/>
              <a:t>önskade</a:t>
            </a:r>
            <a:r>
              <a:rPr lang="en-US" sz="1400" b="1"/>
              <a:t> </a:t>
            </a:r>
            <a:r>
              <a:rPr lang="en-US" sz="1400" b="1" err="1"/>
              <a:t>här</a:t>
            </a:r>
            <a:r>
              <a:rPr lang="en-US" sz="1400" b="1"/>
              <a:t> (</a:t>
            </a:r>
            <a:r>
              <a:rPr lang="en-US" sz="1400" b="1" err="1"/>
              <a:t>preteritum</a:t>
            </a:r>
            <a:r>
              <a:rPr lang="en-US" sz="1400" b="1"/>
              <a:t>)."</a:t>
            </a:r>
            <a:br>
              <a:rPr lang="en-US" sz="1400"/>
            </a:br>
            <a:r>
              <a:rPr lang="en-US" sz="1400" i="1"/>
              <a:t>(Om </a:t>
            </a:r>
            <a:r>
              <a:rPr lang="en-US" sz="1400" i="1" err="1"/>
              <a:t>att</a:t>
            </a:r>
            <a:r>
              <a:rPr lang="en-US" sz="1400" i="1"/>
              <a:t> </a:t>
            </a:r>
            <a:r>
              <a:rPr lang="en-US" sz="1400" i="1" err="1"/>
              <a:t>använda</a:t>
            </a:r>
            <a:r>
              <a:rPr lang="en-US" sz="1400" i="1"/>
              <a:t> AI för </a:t>
            </a:r>
            <a:r>
              <a:rPr lang="en-US" sz="1400" i="1" err="1"/>
              <a:t>att</a:t>
            </a:r>
            <a:r>
              <a:rPr lang="en-US" sz="1400" i="1"/>
              <a:t> </a:t>
            </a:r>
            <a:r>
              <a:rPr lang="en-US" sz="1400" i="1" err="1"/>
              <a:t>markera</a:t>
            </a:r>
            <a:r>
              <a:rPr lang="en-US" sz="1400" i="1"/>
              <a:t> verb </a:t>
            </a:r>
            <a:r>
              <a:rPr lang="en-US" sz="1400" i="1" err="1"/>
              <a:t>i</a:t>
            </a:r>
            <a:r>
              <a:rPr lang="en-US" sz="1400" i="1"/>
              <a:t> </a:t>
            </a:r>
            <a:r>
              <a:rPr lang="en-US" sz="1400" i="1" err="1"/>
              <a:t>elevtexter</a:t>
            </a:r>
            <a:r>
              <a:rPr lang="en-US" sz="1400" i="1"/>
              <a:t> och </a:t>
            </a:r>
            <a:r>
              <a:rPr lang="en-US" sz="1400" i="1" err="1"/>
              <a:t>underlätta</a:t>
            </a:r>
            <a:r>
              <a:rPr lang="en-US" sz="1400" i="1"/>
              <a:t> </a:t>
            </a:r>
            <a:r>
              <a:rPr lang="en-US" sz="1400" i="1" err="1"/>
              <a:t>återkoppling</a:t>
            </a:r>
            <a:r>
              <a:rPr lang="en-US" sz="1400" i="1"/>
              <a:t>)</a:t>
            </a:r>
            <a:endParaRPr lang="en-US" sz="1400"/>
          </a:p>
          <a:p>
            <a:pPr algn="ctr"/>
            <a:endParaRPr lang="en-US"/>
          </a:p>
        </p:txBody>
      </p:sp>
      <p:sp>
        <p:nvSpPr>
          <p:cNvPr id="6" name="TextBox 5">
            <a:extLst>
              <a:ext uri="{FF2B5EF4-FFF2-40B4-BE49-F238E27FC236}">
                <a16:creationId xmlns:a16="http://schemas.microsoft.com/office/drawing/2014/main" id="{0BE91E86-8353-7F23-FB70-C9FEDC6B06A9}"/>
              </a:ext>
            </a:extLst>
          </p:cNvPr>
          <p:cNvSpPr txBox="1"/>
          <p:nvPr/>
        </p:nvSpPr>
        <p:spPr>
          <a:xfrm>
            <a:off x="7884583" y="4847166"/>
            <a:ext cx="3894666" cy="17885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8" name="TextBox 7">
            <a:extLst>
              <a:ext uri="{FF2B5EF4-FFF2-40B4-BE49-F238E27FC236}">
                <a16:creationId xmlns:a16="http://schemas.microsoft.com/office/drawing/2014/main" id="{BAD62264-1C1F-162D-0C77-9B48DBB78E27}"/>
              </a:ext>
            </a:extLst>
          </p:cNvPr>
          <p:cNvSpPr txBox="1"/>
          <p:nvPr/>
        </p:nvSpPr>
        <p:spPr>
          <a:xfrm>
            <a:off x="7704666" y="4815416"/>
            <a:ext cx="3344333" cy="17885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12" name="TextBox 11">
            <a:extLst>
              <a:ext uri="{FF2B5EF4-FFF2-40B4-BE49-F238E27FC236}">
                <a16:creationId xmlns:a16="http://schemas.microsoft.com/office/drawing/2014/main" id="{AE243EF6-CEE0-9B4C-9CE5-EB0B97C93A70}"/>
              </a:ext>
            </a:extLst>
          </p:cNvPr>
          <p:cNvSpPr txBox="1"/>
          <p:nvPr/>
        </p:nvSpPr>
        <p:spPr>
          <a:xfrm>
            <a:off x="603250" y="3640667"/>
            <a:ext cx="6096000" cy="1446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a:t>
            </a:r>
            <a:r>
              <a:rPr lang="en-US" sz="1400" b="1" err="1"/>
              <a:t>Att</a:t>
            </a:r>
            <a:r>
              <a:rPr lang="en-US" sz="1400" b="1"/>
              <a:t> </a:t>
            </a:r>
            <a:r>
              <a:rPr lang="en-US" sz="1400" b="1" err="1"/>
              <a:t>skapa</a:t>
            </a:r>
            <a:r>
              <a:rPr lang="en-US" sz="1400" b="1"/>
              <a:t> </a:t>
            </a:r>
            <a:r>
              <a:rPr lang="en-US" sz="1400" b="1" err="1"/>
              <a:t>arbetsblad</a:t>
            </a:r>
            <a:r>
              <a:rPr lang="en-US" sz="1400" b="1"/>
              <a:t> </a:t>
            </a:r>
            <a:r>
              <a:rPr lang="en-US" sz="1400" b="1" err="1"/>
              <a:t>baserat</a:t>
            </a:r>
            <a:r>
              <a:rPr lang="en-US" sz="1400" b="1"/>
              <a:t> </a:t>
            </a:r>
            <a:r>
              <a:rPr lang="en-US" sz="1400" b="1" err="1"/>
              <a:t>på</a:t>
            </a:r>
            <a:r>
              <a:rPr lang="en-US" sz="1400" b="1"/>
              <a:t> feedback </a:t>
            </a:r>
            <a:r>
              <a:rPr lang="en-US" sz="1400" b="1" err="1"/>
              <a:t>på</a:t>
            </a:r>
            <a:r>
              <a:rPr lang="en-US" sz="1400" b="1"/>
              <a:t> </a:t>
            </a:r>
            <a:r>
              <a:rPr lang="en-US" sz="1400" b="1" err="1"/>
              <a:t>gruppnivå</a:t>
            </a:r>
            <a:r>
              <a:rPr lang="en-US" sz="1400" b="1"/>
              <a:t> </a:t>
            </a:r>
            <a:r>
              <a:rPr lang="en-US" sz="1400" b="1" err="1"/>
              <a:t>är</a:t>
            </a:r>
            <a:r>
              <a:rPr lang="en-US" sz="1400" b="1"/>
              <a:t> </a:t>
            </a:r>
            <a:r>
              <a:rPr lang="en-US" sz="1400" b="1" err="1"/>
              <a:t>inget</a:t>
            </a:r>
            <a:r>
              <a:rPr lang="en-US" sz="1400" b="1"/>
              <a:t> jag </a:t>
            </a:r>
            <a:r>
              <a:rPr lang="en-US" sz="1400" b="1" err="1"/>
              <a:t>någonsin</a:t>
            </a:r>
            <a:r>
              <a:rPr lang="en-US" sz="1400" b="1"/>
              <a:t> </a:t>
            </a:r>
            <a:r>
              <a:rPr lang="en-US" sz="1400" b="1" err="1"/>
              <a:t>ens</a:t>
            </a:r>
            <a:r>
              <a:rPr lang="en-US" sz="1400" b="1"/>
              <a:t> </a:t>
            </a:r>
            <a:r>
              <a:rPr lang="en-US" sz="1400" b="1" err="1"/>
              <a:t>testat</a:t>
            </a:r>
            <a:r>
              <a:rPr lang="en-US" sz="1400" b="1"/>
              <a:t> </a:t>
            </a:r>
            <a:r>
              <a:rPr lang="en-US" sz="1400" b="1" err="1"/>
              <a:t>att</a:t>
            </a:r>
            <a:r>
              <a:rPr lang="en-US" sz="1400" b="1"/>
              <a:t> </a:t>
            </a:r>
            <a:r>
              <a:rPr lang="en-US" sz="1400" b="1" err="1"/>
              <a:t>göra</a:t>
            </a:r>
            <a:r>
              <a:rPr lang="en-US" sz="1400" b="1"/>
              <a:t> och </a:t>
            </a:r>
            <a:r>
              <a:rPr lang="en-US" sz="1400" b="1" err="1"/>
              <a:t>därför</a:t>
            </a:r>
            <a:r>
              <a:rPr lang="en-US" sz="1400" b="1"/>
              <a:t> </a:t>
            </a:r>
            <a:r>
              <a:rPr lang="en-US" sz="1400" b="1" err="1"/>
              <a:t>är</a:t>
            </a:r>
            <a:r>
              <a:rPr lang="en-US" sz="1400" b="1"/>
              <a:t> det </a:t>
            </a:r>
            <a:r>
              <a:rPr lang="en-US" sz="1400" b="1" err="1"/>
              <a:t>svårt</a:t>
            </a:r>
            <a:r>
              <a:rPr lang="en-US" sz="1400" b="1"/>
              <a:t> </a:t>
            </a:r>
            <a:r>
              <a:rPr lang="en-US" sz="1400" b="1" err="1"/>
              <a:t>att</a:t>
            </a:r>
            <a:r>
              <a:rPr lang="en-US" sz="1400" b="1"/>
              <a:t> </a:t>
            </a:r>
            <a:r>
              <a:rPr lang="en-US" sz="1400" b="1" err="1"/>
              <a:t>uppskatta</a:t>
            </a:r>
            <a:r>
              <a:rPr lang="en-US" sz="1400" b="1"/>
              <a:t> </a:t>
            </a:r>
            <a:r>
              <a:rPr lang="en-US" sz="1400" b="1" err="1"/>
              <a:t>hur</a:t>
            </a:r>
            <a:r>
              <a:rPr lang="en-US" sz="1400" b="1"/>
              <a:t> </a:t>
            </a:r>
            <a:r>
              <a:rPr lang="en-US" sz="1400" b="1" err="1"/>
              <a:t>mycket</a:t>
            </a:r>
            <a:r>
              <a:rPr lang="en-US" sz="1400" b="1"/>
              <a:t> </a:t>
            </a:r>
            <a:r>
              <a:rPr lang="en-US" sz="1400" b="1" err="1"/>
              <a:t>tid</a:t>
            </a:r>
            <a:r>
              <a:rPr lang="en-US" sz="1400" b="1"/>
              <a:t> det </a:t>
            </a:r>
            <a:r>
              <a:rPr lang="en-US" sz="1400" b="1" err="1"/>
              <a:t>skulle</a:t>
            </a:r>
            <a:r>
              <a:rPr lang="en-US" sz="1400" b="1"/>
              <a:t> ta </a:t>
            </a:r>
            <a:r>
              <a:rPr lang="en-US" sz="1400" b="1" err="1"/>
              <a:t>utan</a:t>
            </a:r>
            <a:r>
              <a:rPr lang="en-US" sz="1400" b="1"/>
              <a:t> AI. ... </a:t>
            </a:r>
            <a:r>
              <a:rPr lang="en-US" sz="1400" b="1" err="1"/>
              <a:t>tror</a:t>
            </a:r>
            <a:r>
              <a:rPr lang="en-US" sz="1400" b="1"/>
              <a:t> jag du </a:t>
            </a:r>
            <a:r>
              <a:rPr lang="en-US" sz="1400" b="1" err="1"/>
              <a:t>sparar</a:t>
            </a:r>
            <a:r>
              <a:rPr lang="en-US" sz="1400" b="1"/>
              <a:t> in </a:t>
            </a:r>
            <a:r>
              <a:rPr lang="en-US" sz="1400" b="1" err="1"/>
              <a:t>åtminstone</a:t>
            </a:r>
            <a:r>
              <a:rPr lang="en-US" sz="1400" b="1"/>
              <a:t> halva </a:t>
            </a:r>
            <a:r>
              <a:rPr lang="en-US" sz="1400" b="1" err="1"/>
              <a:t>tiden</a:t>
            </a:r>
            <a:r>
              <a:rPr lang="en-US" sz="1400" b="1"/>
              <a:t>."</a:t>
            </a:r>
            <a:br>
              <a:rPr lang="en-US" sz="1400"/>
            </a:br>
            <a:r>
              <a:rPr lang="en-US" sz="1400" i="1"/>
              <a:t>(Om </a:t>
            </a:r>
            <a:r>
              <a:rPr lang="en-US" sz="1400" i="1" err="1"/>
              <a:t>att</a:t>
            </a:r>
            <a:r>
              <a:rPr lang="en-US" sz="1400" i="1"/>
              <a:t> </a:t>
            </a:r>
            <a:r>
              <a:rPr lang="en-US" sz="1400" i="1" err="1"/>
              <a:t>använda</a:t>
            </a:r>
            <a:r>
              <a:rPr lang="en-US" sz="1400" i="1"/>
              <a:t> AI för </a:t>
            </a:r>
            <a:r>
              <a:rPr lang="en-US" sz="1400" i="1" err="1"/>
              <a:t>att</a:t>
            </a:r>
            <a:r>
              <a:rPr lang="en-US" sz="1400" i="1"/>
              <a:t> </a:t>
            </a:r>
            <a:r>
              <a:rPr lang="en-US" sz="1400" i="1" err="1"/>
              <a:t>skapa</a:t>
            </a:r>
            <a:r>
              <a:rPr lang="en-US" sz="1400" i="1"/>
              <a:t> </a:t>
            </a:r>
            <a:r>
              <a:rPr lang="en-US" sz="1400" i="1" err="1"/>
              <a:t>arbetsblad</a:t>
            </a:r>
            <a:r>
              <a:rPr lang="en-US" sz="1400" i="1"/>
              <a:t> </a:t>
            </a:r>
            <a:r>
              <a:rPr lang="en-US" sz="1400" i="1" err="1"/>
              <a:t>utifrån</a:t>
            </a:r>
            <a:r>
              <a:rPr lang="en-US" sz="1400" i="1"/>
              <a:t> </a:t>
            </a:r>
            <a:r>
              <a:rPr lang="en-US" sz="1400" i="1" err="1"/>
              <a:t>återkoppling</a:t>
            </a:r>
            <a:r>
              <a:rPr lang="en-US" sz="1400" i="1"/>
              <a:t>)</a:t>
            </a:r>
            <a:endParaRPr lang="en-US" sz="1400"/>
          </a:p>
          <a:p>
            <a:pPr algn="ctr"/>
            <a:endParaRPr lang="en-US"/>
          </a:p>
        </p:txBody>
      </p:sp>
      <p:sp>
        <p:nvSpPr>
          <p:cNvPr id="14" name="TextBox 13">
            <a:extLst>
              <a:ext uri="{FF2B5EF4-FFF2-40B4-BE49-F238E27FC236}">
                <a16:creationId xmlns:a16="http://schemas.microsoft.com/office/drawing/2014/main" id="{58F0C532-EE4D-2C8D-6418-E6BC482C92AE}"/>
              </a:ext>
            </a:extLst>
          </p:cNvPr>
          <p:cNvSpPr txBox="1"/>
          <p:nvPr/>
        </p:nvSpPr>
        <p:spPr>
          <a:xfrm>
            <a:off x="963083" y="5312833"/>
            <a:ext cx="4360333" cy="11695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ea typeface="+mn-lt"/>
                <a:cs typeface="+mn-lt"/>
              </a:rPr>
              <a:t>"</a:t>
            </a:r>
            <a:r>
              <a:rPr lang="en-US" sz="1400" b="1" err="1">
                <a:ea typeface="+mn-lt"/>
                <a:cs typeface="+mn-lt"/>
              </a:rPr>
              <a:t>Självklart</a:t>
            </a:r>
            <a:r>
              <a:rPr lang="en-US" sz="1400" b="1">
                <a:ea typeface="+mn-lt"/>
                <a:cs typeface="+mn-lt"/>
              </a:rPr>
              <a:t> </a:t>
            </a:r>
            <a:r>
              <a:rPr lang="en-US" sz="1400" b="1" err="1">
                <a:ea typeface="+mn-lt"/>
                <a:cs typeface="+mn-lt"/>
              </a:rPr>
              <a:t>behöver</a:t>
            </a:r>
            <a:r>
              <a:rPr lang="en-US" sz="1400" b="1">
                <a:ea typeface="+mn-lt"/>
                <a:cs typeface="+mn-lt"/>
              </a:rPr>
              <a:t> du </a:t>
            </a:r>
            <a:r>
              <a:rPr lang="en-US" sz="1400" b="1" err="1">
                <a:ea typeface="+mn-lt"/>
                <a:cs typeface="+mn-lt"/>
              </a:rPr>
              <a:t>läsa</a:t>
            </a:r>
            <a:r>
              <a:rPr lang="en-US" sz="1400" b="1">
                <a:ea typeface="+mn-lt"/>
                <a:cs typeface="+mn-lt"/>
              </a:rPr>
              <a:t> </a:t>
            </a:r>
            <a:r>
              <a:rPr lang="en-US" sz="1400" b="1" err="1">
                <a:ea typeface="+mn-lt"/>
                <a:cs typeface="+mn-lt"/>
              </a:rPr>
              <a:t>igenom</a:t>
            </a:r>
            <a:r>
              <a:rPr lang="en-US" sz="1400" b="1">
                <a:ea typeface="+mn-lt"/>
                <a:cs typeface="+mn-lt"/>
              </a:rPr>
              <a:t> elevens text </a:t>
            </a:r>
            <a:r>
              <a:rPr lang="en-US" sz="1400" b="1" err="1">
                <a:ea typeface="+mn-lt"/>
                <a:cs typeface="+mn-lt"/>
              </a:rPr>
              <a:t>samt</a:t>
            </a:r>
            <a:r>
              <a:rPr lang="en-US" sz="1400" b="1">
                <a:ea typeface="+mn-lt"/>
                <a:cs typeface="+mn-lt"/>
              </a:rPr>
              <a:t> </a:t>
            </a:r>
            <a:r>
              <a:rPr lang="en-US" sz="1400" b="1" err="1">
                <a:ea typeface="+mn-lt"/>
                <a:cs typeface="+mn-lt"/>
              </a:rPr>
              <a:t>återkopplingen</a:t>
            </a:r>
            <a:r>
              <a:rPr lang="en-US" sz="1400" b="1">
                <a:ea typeface="+mn-lt"/>
                <a:cs typeface="+mn-lt"/>
              </a:rPr>
              <a:t> </a:t>
            </a:r>
            <a:r>
              <a:rPr lang="en-US" sz="1400" b="1" err="1">
                <a:ea typeface="+mn-lt"/>
                <a:cs typeface="+mn-lt"/>
              </a:rPr>
              <a:t>från</a:t>
            </a:r>
            <a:r>
              <a:rPr lang="en-US" sz="1400" b="1">
                <a:ea typeface="+mn-lt"/>
                <a:cs typeface="+mn-lt"/>
              </a:rPr>
              <a:t> AI. Men </a:t>
            </a:r>
            <a:r>
              <a:rPr lang="en-US" sz="1400" b="1" err="1">
                <a:ea typeface="+mn-lt"/>
                <a:cs typeface="+mn-lt"/>
              </a:rPr>
              <a:t>tiden</a:t>
            </a:r>
            <a:r>
              <a:rPr lang="en-US" sz="1400" b="1">
                <a:ea typeface="+mn-lt"/>
                <a:cs typeface="+mn-lt"/>
              </a:rPr>
              <a:t> du </a:t>
            </a:r>
            <a:r>
              <a:rPr lang="en-US" sz="1400" b="1" err="1">
                <a:ea typeface="+mn-lt"/>
                <a:cs typeface="+mn-lt"/>
              </a:rPr>
              <a:t>sparar</a:t>
            </a:r>
            <a:r>
              <a:rPr lang="en-US" sz="1400" b="1">
                <a:ea typeface="+mn-lt"/>
                <a:cs typeface="+mn-lt"/>
              </a:rPr>
              <a:t> </a:t>
            </a:r>
            <a:r>
              <a:rPr lang="en-US" sz="1400" b="1" err="1">
                <a:ea typeface="+mn-lt"/>
                <a:cs typeface="+mn-lt"/>
              </a:rPr>
              <a:t>på</a:t>
            </a:r>
            <a:r>
              <a:rPr lang="en-US" sz="1400" b="1">
                <a:ea typeface="+mn-lt"/>
                <a:cs typeface="+mn-lt"/>
              </a:rPr>
              <a:t> </a:t>
            </a:r>
            <a:r>
              <a:rPr lang="en-US" sz="1400" b="1" err="1">
                <a:ea typeface="+mn-lt"/>
                <a:cs typeface="+mn-lt"/>
              </a:rPr>
              <a:t>att</a:t>
            </a:r>
            <a:r>
              <a:rPr lang="en-US" sz="1400" b="1">
                <a:ea typeface="+mn-lt"/>
                <a:cs typeface="+mn-lt"/>
              </a:rPr>
              <a:t> </a:t>
            </a:r>
            <a:r>
              <a:rPr lang="en-US" sz="1400" b="1" err="1">
                <a:ea typeface="+mn-lt"/>
                <a:cs typeface="+mn-lt"/>
              </a:rPr>
              <a:t>slippa</a:t>
            </a:r>
            <a:r>
              <a:rPr lang="en-US" sz="1400" b="1">
                <a:ea typeface="+mn-lt"/>
                <a:cs typeface="+mn-lt"/>
              </a:rPr>
              <a:t> </a:t>
            </a:r>
            <a:r>
              <a:rPr lang="en-US" sz="1400" b="1" err="1">
                <a:ea typeface="+mn-lt"/>
                <a:cs typeface="+mn-lt"/>
              </a:rPr>
              <a:t>skriva</a:t>
            </a:r>
            <a:r>
              <a:rPr lang="en-US" sz="1400" b="1">
                <a:ea typeface="+mn-lt"/>
                <a:cs typeface="+mn-lt"/>
              </a:rPr>
              <a:t> </a:t>
            </a:r>
            <a:r>
              <a:rPr lang="en-US" sz="1400" b="1" err="1">
                <a:ea typeface="+mn-lt"/>
                <a:cs typeface="+mn-lt"/>
              </a:rPr>
              <a:t>återkopplingen</a:t>
            </a:r>
            <a:r>
              <a:rPr lang="en-US" sz="1400" b="1">
                <a:ea typeface="+mn-lt"/>
                <a:cs typeface="+mn-lt"/>
              </a:rPr>
              <a:t> </a:t>
            </a:r>
            <a:r>
              <a:rPr lang="en-US" sz="1400" b="1" err="1">
                <a:ea typeface="+mn-lt"/>
                <a:cs typeface="+mn-lt"/>
              </a:rPr>
              <a:t>själv</a:t>
            </a:r>
            <a:r>
              <a:rPr lang="en-US" sz="1400" b="1">
                <a:ea typeface="+mn-lt"/>
                <a:cs typeface="+mn-lt"/>
              </a:rPr>
              <a:t> </a:t>
            </a:r>
            <a:r>
              <a:rPr lang="en-US" sz="1400" b="1" err="1">
                <a:ea typeface="+mn-lt"/>
                <a:cs typeface="+mn-lt"/>
              </a:rPr>
              <a:t>är</a:t>
            </a:r>
            <a:r>
              <a:rPr lang="en-US" sz="1400" b="1">
                <a:ea typeface="+mn-lt"/>
                <a:cs typeface="+mn-lt"/>
              </a:rPr>
              <a:t> </a:t>
            </a:r>
            <a:r>
              <a:rPr lang="en-US" sz="1400" b="1" err="1">
                <a:ea typeface="+mn-lt"/>
                <a:cs typeface="+mn-lt"/>
              </a:rPr>
              <a:t>enorm</a:t>
            </a:r>
            <a:r>
              <a:rPr lang="en-US" sz="1400" b="1">
                <a:ea typeface="+mn-lt"/>
                <a:cs typeface="+mn-lt"/>
              </a:rPr>
              <a:t>."</a:t>
            </a:r>
            <a:endParaRPr lang="en-US" sz="1400" b="1">
              <a:cs typeface="Arial"/>
            </a:endParaRPr>
          </a:p>
          <a:p>
            <a:r>
              <a:rPr lang="en-US" sz="1400">
                <a:ea typeface="+mn-lt"/>
                <a:cs typeface="+mn-lt"/>
              </a:rPr>
              <a:t> </a:t>
            </a:r>
            <a:r>
              <a:rPr lang="en-US" sz="1400" i="1">
                <a:ea typeface="+mn-lt"/>
                <a:cs typeface="+mn-lt"/>
              </a:rPr>
              <a:t>(Om </a:t>
            </a:r>
            <a:r>
              <a:rPr lang="en-US" sz="1400" i="1" err="1">
                <a:ea typeface="+mn-lt"/>
                <a:cs typeface="+mn-lt"/>
              </a:rPr>
              <a:t>att</a:t>
            </a:r>
            <a:r>
              <a:rPr lang="en-US" sz="1400" i="1">
                <a:ea typeface="+mn-lt"/>
                <a:cs typeface="+mn-lt"/>
              </a:rPr>
              <a:t> </a:t>
            </a:r>
            <a:r>
              <a:rPr lang="en-US" sz="1400" i="1" err="1">
                <a:ea typeface="+mn-lt"/>
                <a:cs typeface="+mn-lt"/>
              </a:rPr>
              <a:t>använda</a:t>
            </a:r>
            <a:r>
              <a:rPr lang="en-US" sz="1400" i="1">
                <a:ea typeface="+mn-lt"/>
                <a:cs typeface="+mn-lt"/>
              </a:rPr>
              <a:t> AI för </a:t>
            </a:r>
            <a:r>
              <a:rPr lang="en-US" sz="1400" i="1" err="1">
                <a:ea typeface="+mn-lt"/>
                <a:cs typeface="+mn-lt"/>
              </a:rPr>
              <a:t>återkoppling</a:t>
            </a:r>
            <a:r>
              <a:rPr lang="en-US" sz="1400" i="1">
                <a:ea typeface="+mn-lt"/>
                <a:cs typeface="+mn-lt"/>
              </a:rPr>
              <a:t> </a:t>
            </a:r>
            <a:r>
              <a:rPr lang="en-US" sz="1400" i="1" err="1">
                <a:ea typeface="+mn-lt"/>
                <a:cs typeface="+mn-lt"/>
              </a:rPr>
              <a:t>på</a:t>
            </a:r>
            <a:r>
              <a:rPr lang="en-US" sz="1400" i="1">
                <a:ea typeface="+mn-lt"/>
                <a:cs typeface="+mn-lt"/>
              </a:rPr>
              <a:t> </a:t>
            </a:r>
            <a:r>
              <a:rPr lang="en-US" sz="1400" i="1" err="1">
                <a:ea typeface="+mn-lt"/>
                <a:cs typeface="+mn-lt"/>
              </a:rPr>
              <a:t>elevtexter</a:t>
            </a:r>
            <a:r>
              <a:rPr lang="en-US" sz="1400" i="1">
                <a:ea typeface="+mn-lt"/>
                <a:cs typeface="+mn-lt"/>
              </a:rPr>
              <a:t>)</a:t>
            </a:r>
            <a:endParaRPr lang="en-US" sz="1400"/>
          </a:p>
        </p:txBody>
      </p:sp>
      <p:sp>
        <p:nvSpPr>
          <p:cNvPr id="17" name="TextBox 16">
            <a:extLst>
              <a:ext uri="{FF2B5EF4-FFF2-40B4-BE49-F238E27FC236}">
                <a16:creationId xmlns:a16="http://schemas.microsoft.com/office/drawing/2014/main" id="{0DE78FBA-9DC3-EB27-46F0-D1B03B8F88E4}"/>
              </a:ext>
            </a:extLst>
          </p:cNvPr>
          <p:cNvSpPr txBox="1"/>
          <p:nvPr/>
        </p:nvSpPr>
        <p:spPr>
          <a:xfrm>
            <a:off x="677333" y="2222500"/>
            <a:ext cx="477308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a:t>
            </a:r>
            <a:r>
              <a:rPr lang="en-US" sz="1400" b="1" err="1"/>
              <a:t>Stor</a:t>
            </a:r>
            <a:r>
              <a:rPr lang="en-US" sz="1400" b="1"/>
              <a:t> </a:t>
            </a:r>
            <a:r>
              <a:rPr lang="en-US" sz="1400" b="1" err="1"/>
              <a:t>effekt</a:t>
            </a:r>
            <a:r>
              <a:rPr lang="en-US" sz="1400" b="1"/>
              <a:t>, </a:t>
            </a:r>
            <a:r>
              <a:rPr lang="en-US" sz="1400" b="1" err="1"/>
              <a:t>tidsbesparande</a:t>
            </a:r>
            <a:r>
              <a:rPr lang="en-US" sz="1400" b="1"/>
              <a:t>. </a:t>
            </a:r>
            <a:r>
              <a:rPr lang="en-US" sz="1400" b="1" err="1"/>
              <a:t>Supernöjd</a:t>
            </a:r>
            <a:r>
              <a:rPr lang="en-US" sz="1400" b="1"/>
              <a:t> med </a:t>
            </a:r>
            <a:r>
              <a:rPr lang="en-US" sz="1400" b="1" err="1"/>
              <a:t>resultatet</a:t>
            </a:r>
            <a:r>
              <a:rPr lang="en-US" sz="1400" b="1"/>
              <a:t>."</a:t>
            </a:r>
            <a:br>
              <a:rPr lang="en-US" sz="1400"/>
            </a:br>
            <a:r>
              <a:rPr lang="en-US" sz="1400" i="1"/>
              <a:t>(Om </a:t>
            </a:r>
            <a:r>
              <a:rPr lang="en-US" sz="1400" i="1" err="1"/>
              <a:t>att</a:t>
            </a:r>
            <a:r>
              <a:rPr lang="en-US" sz="1400" i="1"/>
              <a:t> </a:t>
            </a:r>
            <a:r>
              <a:rPr lang="en-US" sz="1400" i="1" err="1"/>
              <a:t>låta</a:t>
            </a:r>
            <a:r>
              <a:rPr lang="en-US" sz="1400" i="1"/>
              <a:t> AI </a:t>
            </a:r>
            <a:r>
              <a:rPr lang="en-US" sz="1400" i="1" err="1"/>
              <a:t>skriva</a:t>
            </a:r>
            <a:r>
              <a:rPr lang="en-US" sz="1400" i="1"/>
              <a:t> intro till </a:t>
            </a:r>
            <a:r>
              <a:rPr lang="en-US" sz="1400" i="1" err="1"/>
              <a:t>ett</a:t>
            </a:r>
            <a:r>
              <a:rPr lang="en-US" sz="1400" i="1"/>
              <a:t> </a:t>
            </a:r>
            <a:r>
              <a:rPr lang="en-US" sz="1400" i="1" err="1"/>
              <a:t>veckobrev</a:t>
            </a:r>
            <a:r>
              <a:rPr lang="en-US" sz="1400" i="1"/>
              <a:t>)</a:t>
            </a:r>
            <a:endParaRPr lang="en-US" sz="1400"/>
          </a:p>
          <a:p>
            <a:pPr algn="ctr"/>
            <a:endParaRPr lang="en-US"/>
          </a:p>
        </p:txBody>
      </p:sp>
      <p:sp>
        <p:nvSpPr>
          <p:cNvPr id="19" name="TextBox 18">
            <a:extLst>
              <a:ext uri="{FF2B5EF4-FFF2-40B4-BE49-F238E27FC236}">
                <a16:creationId xmlns:a16="http://schemas.microsoft.com/office/drawing/2014/main" id="{75B56B74-917B-EEE2-E87C-3EC16818A0FE}"/>
              </a:ext>
            </a:extLst>
          </p:cNvPr>
          <p:cNvSpPr txBox="1"/>
          <p:nvPr/>
        </p:nvSpPr>
        <p:spPr>
          <a:xfrm>
            <a:off x="6900333" y="4878916"/>
            <a:ext cx="3799417" cy="123110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a:t>
            </a:r>
            <a:r>
              <a:rPr lang="en-US" sz="1400" b="1" err="1"/>
              <a:t>Otroligt</a:t>
            </a:r>
            <a:r>
              <a:rPr lang="en-US" sz="1400" b="1"/>
              <a:t> </a:t>
            </a:r>
            <a:r>
              <a:rPr lang="en-US" sz="1400" b="1" err="1"/>
              <a:t>tidsbesparande</a:t>
            </a:r>
            <a:r>
              <a:rPr lang="en-US" sz="1400" b="1"/>
              <a:t>! </a:t>
            </a:r>
            <a:r>
              <a:rPr lang="en-US" sz="1400" b="1" err="1"/>
              <a:t>Svårt</a:t>
            </a:r>
            <a:r>
              <a:rPr lang="en-US" sz="1400" b="1"/>
              <a:t> </a:t>
            </a:r>
            <a:r>
              <a:rPr lang="en-US" sz="1400" b="1" err="1"/>
              <a:t>att</a:t>
            </a:r>
            <a:r>
              <a:rPr lang="en-US" sz="1400" b="1"/>
              <a:t> </a:t>
            </a:r>
            <a:r>
              <a:rPr lang="en-US" sz="1400" b="1" err="1"/>
              <a:t>uppskatta</a:t>
            </a:r>
            <a:r>
              <a:rPr lang="en-US" sz="1400" b="1"/>
              <a:t> </a:t>
            </a:r>
            <a:r>
              <a:rPr lang="en-US" sz="1400" b="1" err="1"/>
              <a:t>hur</a:t>
            </a:r>
            <a:r>
              <a:rPr lang="en-US" sz="1400" b="1"/>
              <a:t> </a:t>
            </a:r>
            <a:r>
              <a:rPr lang="en-US" sz="1400" b="1" err="1"/>
              <a:t>mycket</a:t>
            </a:r>
            <a:r>
              <a:rPr lang="en-US" sz="1400" b="1"/>
              <a:t> men ca 20 min. Kanske mer..."</a:t>
            </a:r>
            <a:br>
              <a:rPr lang="en-US" sz="1400"/>
            </a:br>
            <a:r>
              <a:rPr lang="en-US" sz="1400" i="1"/>
              <a:t>(Om </a:t>
            </a:r>
            <a:r>
              <a:rPr lang="en-US" sz="1400" i="1" err="1"/>
              <a:t>att</a:t>
            </a:r>
            <a:r>
              <a:rPr lang="en-US" sz="1400" i="1"/>
              <a:t> </a:t>
            </a:r>
            <a:r>
              <a:rPr lang="en-US" sz="1400" i="1" err="1"/>
              <a:t>använda</a:t>
            </a:r>
            <a:r>
              <a:rPr lang="en-US" sz="1400" i="1"/>
              <a:t> AI för </a:t>
            </a:r>
            <a:r>
              <a:rPr lang="en-US" sz="1400" i="1" err="1"/>
              <a:t>lektionsplanering</a:t>
            </a:r>
            <a:r>
              <a:rPr lang="en-US" sz="1400" i="1"/>
              <a:t>)</a:t>
            </a:r>
            <a:endParaRPr lang="en-US" sz="1400"/>
          </a:p>
          <a:p>
            <a:pPr algn="ctr"/>
            <a:endParaRPr lang="en-US"/>
          </a:p>
        </p:txBody>
      </p:sp>
    </p:spTree>
    <p:extLst>
      <p:ext uri="{BB962C8B-B14F-4D97-AF65-F5344CB8AC3E}">
        <p14:creationId xmlns:p14="http://schemas.microsoft.com/office/powerpoint/2010/main" val="180498013"/>
      </p:ext>
    </p:extLst>
  </p:cSld>
  <p:clrMapOvr>
    <a:masterClrMapping/>
  </p:clrMapOvr>
</p:sld>
</file>

<file path=ppt/theme/theme1.xml><?xml version="1.0" encoding="utf-8"?>
<a:theme xmlns:a="http://schemas.openxmlformats.org/drawingml/2006/main" name="Havsblå">
  <a:themeElements>
    <a:clrScheme name="Kalmar Kommun">
      <a:dk1>
        <a:sysClr val="windowText" lastClr="000000"/>
      </a:dk1>
      <a:lt1>
        <a:sysClr val="window" lastClr="FFFFFF"/>
      </a:lt1>
      <a:dk2>
        <a:srgbClr val="124A70"/>
      </a:dk2>
      <a:lt2>
        <a:srgbClr val="4478A0"/>
      </a:lt2>
      <a:accent1>
        <a:srgbClr val="60C2E0"/>
      </a:accent1>
      <a:accent2>
        <a:srgbClr val="72B431"/>
      </a:accent2>
      <a:accent3>
        <a:srgbClr val="955F8F"/>
      </a:accent3>
      <a:accent4>
        <a:srgbClr val="CD1619"/>
      </a:accent4>
      <a:accent5>
        <a:srgbClr val="E68523"/>
      </a:accent5>
      <a:accent6>
        <a:srgbClr val="EDB220"/>
      </a:accent6>
      <a:hlink>
        <a:srgbClr val="CAC6BE"/>
      </a:hlink>
      <a:folHlink>
        <a:srgbClr val="513D35"/>
      </a:folHlink>
    </a:clrScheme>
    <a:fontScheme name="Kalmar kommun Affisch">
      <a:majorFont>
        <a:latin typeface="Arial"/>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_KalmarKommun.pptx" id="{2666D8AE-4415-45D9-B34F-0F8D86766E45}" vid="{0327AC74-4FAC-4A63-8F3E-44985B752CAB}"/>
    </a:ext>
  </a:extLst>
</a:theme>
</file>

<file path=ppt/theme/theme10.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imblå">
  <a:themeElements>
    <a:clrScheme name="Kalmar Kommun">
      <a:dk1>
        <a:sysClr val="windowText" lastClr="000000"/>
      </a:dk1>
      <a:lt1>
        <a:sysClr val="window" lastClr="FFFFFF"/>
      </a:lt1>
      <a:dk2>
        <a:srgbClr val="124A70"/>
      </a:dk2>
      <a:lt2>
        <a:srgbClr val="4478A0"/>
      </a:lt2>
      <a:accent1>
        <a:srgbClr val="60C2E0"/>
      </a:accent1>
      <a:accent2>
        <a:srgbClr val="72B431"/>
      </a:accent2>
      <a:accent3>
        <a:srgbClr val="955F8F"/>
      </a:accent3>
      <a:accent4>
        <a:srgbClr val="CD1619"/>
      </a:accent4>
      <a:accent5>
        <a:srgbClr val="E68523"/>
      </a:accent5>
      <a:accent6>
        <a:srgbClr val="EDB220"/>
      </a:accent6>
      <a:hlink>
        <a:srgbClr val="CAC6BE"/>
      </a:hlink>
      <a:folHlink>
        <a:srgbClr val="513D35"/>
      </a:folHlink>
    </a:clrScheme>
    <a:fontScheme name="Kalmar kommun Affisch">
      <a:majorFont>
        <a:latin typeface="Arial"/>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_KalmarKommun.pptx" id="{2666D8AE-4415-45D9-B34F-0F8D86766E45}" vid="{16F44E3A-6A45-4377-A75F-93F806B40977}"/>
    </a:ext>
  </a:extLst>
</a:theme>
</file>

<file path=ppt/theme/theme3.xml><?xml version="1.0" encoding="utf-8"?>
<a:theme xmlns:a="http://schemas.openxmlformats.org/drawingml/2006/main" name="Kalmar grön">
  <a:themeElements>
    <a:clrScheme name="Kalmar Kommun">
      <a:dk1>
        <a:sysClr val="windowText" lastClr="000000"/>
      </a:dk1>
      <a:lt1>
        <a:sysClr val="window" lastClr="FFFFFF"/>
      </a:lt1>
      <a:dk2>
        <a:srgbClr val="124A70"/>
      </a:dk2>
      <a:lt2>
        <a:srgbClr val="4478A0"/>
      </a:lt2>
      <a:accent1>
        <a:srgbClr val="60C2E0"/>
      </a:accent1>
      <a:accent2>
        <a:srgbClr val="72B431"/>
      </a:accent2>
      <a:accent3>
        <a:srgbClr val="955F8F"/>
      </a:accent3>
      <a:accent4>
        <a:srgbClr val="CD1619"/>
      </a:accent4>
      <a:accent5>
        <a:srgbClr val="E68523"/>
      </a:accent5>
      <a:accent6>
        <a:srgbClr val="EDB220"/>
      </a:accent6>
      <a:hlink>
        <a:srgbClr val="CAC6BE"/>
      </a:hlink>
      <a:folHlink>
        <a:srgbClr val="513D35"/>
      </a:folHlink>
    </a:clrScheme>
    <a:fontScheme name="Kalmar kommun Affisch">
      <a:majorFont>
        <a:latin typeface="Arial"/>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_KalmarKommun.pptx" id="{2666D8AE-4415-45D9-B34F-0F8D86766E45}" vid="{C74D1D5E-AF5E-4B88-A98E-430E78518B21}"/>
    </a:ext>
  </a:extLst>
</a:theme>
</file>

<file path=ppt/theme/theme4.xml><?xml version="1.0" encoding="utf-8"?>
<a:theme xmlns:a="http://schemas.openxmlformats.org/drawingml/2006/main" name="Kalmar orange">
  <a:themeElements>
    <a:clrScheme name="Kalmar Kommun">
      <a:dk1>
        <a:sysClr val="windowText" lastClr="000000"/>
      </a:dk1>
      <a:lt1>
        <a:sysClr val="window" lastClr="FFFFFF"/>
      </a:lt1>
      <a:dk2>
        <a:srgbClr val="124A70"/>
      </a:dk2>
      <a:lt2>
        <a:srgbClr val="4478A0"/>
      </a:lt2>
      <a:accent1>
        <a:srgbClr val="60C2E0"/>
      </a:accent1>
      <a:accent2>
        <a:srgbClr val="72B431"/>
      </a:accent2>
      <a:accent3>
        <a:srgbClr val="955F8F"/>
      </a:accent3>
      <a:accent4>
        <a:srgbClr val="CD1619"/>
      </a:accent4>
      <a:accent5>
        <a:srgbClr val="E68523"/>
      </a:accent5>
      <a:accent6>
        <a:srgbClr val="EDB220"/>
      </a:accent6>
      <a:hlink>
        <a:srgbClr val="CAC6BE"/>
      </a:hlink>
      <a:folHlink>
        <a:srgbClr val="513D35"/>
      </a:folHlink>
    </a:clrScheme>
    <a:fontScheme name="Kalmar kommun Affisch">
      <a:majorFont>
        <a:latin typeface="Arial"/>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_KalmarKommun.pptx" id="{2666D8AE-4415-45D9-B34F-0F8D86766E45}" vid="{A5D22465-4C7C-4EFF-9090-9E2C76F19A6C}"/>
    </a:ext>
  </a:extLst>
</a:theme>
</file>

<file path=ppt/theme/theme5.xml><?xml version="1.0" encoding="utf-8"?>
<a:theme xmlns:a="http://schemas.openxmlformats.org/drawingml/2006/main" name="Kalmar lila">
  <a:themeElements>
    <a:clrScheme name="Kalmar Kommun">
      <a:dk1>
        <a:sysClr val="windowText" lastClr="000000"/>
      </a:dk1>
      <a:lt1>
        <a:sysClr val="window" lastClr="FFFFFF"/>
      </a:lt1>
      <a:dk2>
        <a:srgbClr val="124A70"/>
      </a:dk2>
      <a:lt2>
        <a:srgbClr val="4478A0"/>
      </a:lt2>
      <a:accent1>
        <a:srgbClr val="60C2E0"/>
      </a:accent1>
      <a:accent2>
        <a:srgbClr val="72B431"/>
      </a:accent2>
      <a:accent3>
        <a:srgbClr val="955F8F"/>
      </a:accent3>
      <a:accent4>
        <a:srgbClr val="CD1619"/>
      </a:accent4>
      <a:accent5>
        <a:srgbClr val="E68523"/>
      </a:accent5>
      <a:accent6>
        <a:srgbClr val="EDB220"/>
      </a:accent6>
      <a:hlink>
        <a:srgbClr val="CAC6BE"/>
      </a:hlink>
      <a:folHlink>
        <a:srgbClr val="513D35"/>
      </a:folHlink>
    </a:clrScheme>
    <a:fontScheme name="Kalmar kommun Affisch">
      <a:majorFont>
        <a:latin typeface="Arial"/>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_KalmarKommun.pptx" id="{2666D8AE-4415-45D9-B34F-0F8D86766E45}" vid="{D281C1C3-5EBD-437B-834B-5F72A865BED9}"/>
    </a:ext>
  </a:extLst>
</a:theme>
</file>

<file path=ppt/theme/theme6.xml><?xml version="1.0" encoding="utf-8"?>
<a:theme xmlns:a="http://schemas.openxmlformats.org/drawingml/2006/main" name="Kalmar röd">
  <a:themeElements>
    <a:clrScheme name="Kalmar Kommun">
      <a:dk1>
        <a:sysClr val="windowText" lastClr="000000"/>
      </a:dk1>
      <a:lt1>
        <a:sysClr val="window" lastClr="FFFFFF"/>
      </a:lt1>
      <a:dk2>
        <a:srgbClr val="124A70"/>
      </a:dk2>
      <a:lt2>
        <a:srgbClr val="4478A0"/>
      </a:lt2>
      <a:accent1>
        <a:srgbClr val="60C2E0"/>
      </a:accent1>
      <a:accent2>
        <a:srgbClr val="72B431"/>
      </a:accent2>
      <a:accent3>
        <a:srgbClr val="955F8F"/>
      </a:accent3>
      <a:accent4>
        <a:srgbClr val="CD1619"/>
      </a:accent4>
      <a:accent5>
        <a:srgbClr val="E68523"/>
      </a:accent5>
      <a:accent6>
        <a:srgbClr val="EDB220"/>
      </a:accent6>
      <a:hlink>
        <a:srgbClr val="CAC6BE"/>
      </a:hlink>
      <a:folHlink>
        <a:srgbClr val="513D35"/>
      </a:folHlink>
    </a:clrScheme>
    <a:fontScheme name="Kalmar kommun Affisch">
      <a:majorFont>
        <a:latin typeface="Arial"/>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_KalmarKommun.pptx" id="{2666D8AE-4415-45D9-B34F-0F8D86766E45}" vid="{314F3865-8129-4861-96FE-13C112AB7C15}"/>
    </a:ext>
  </a:extLst>
</a:theme>
</file>

<file path=ppt/theme/theme7.xml><?xml version="1.0" encoding="utf-8"?>
<a:theme xmlns:a="http://schemas.openxmlformats.org/drawingml/2006/main" name="Himmelsblå">
  <a:themeElements>
    <a:clrScheme name="Kalmar Kommun">
      <a:dk1>
        <a:sysClr val="windowText" lastClr="000000"/>
      </a:dk1>
      <a:lt1>
        <a:sysClr val="window" lastClr="FFFFFF"/>
      </a:lt1>
      <a:dk2>
        <a:srgbClr val="124A70"/>
      </a:dk2>
      <a:lt2>
        <a:srgbClr val="4478A0"/>
      </a:lt2>
      <a:accent1>
        <a:srgbClr val="60C2E0"/>
      </a:accent1>
      <a:accent2>
        <a:srgbClr val="72B431"/>
      </a:accent2>
      <a:accent3>
        <a:srgbClr val="955F8F"/>
      </a:accent3>
      <a:accent4>
        <a:srgbClr val="CD1619"/>
      </a:accent4>
      <a:accent5>
        <a:srgbClr val="E68523"/>
      </a:accent5>
      <a:accent6>
        <a:srgbClr val="EDB220"/>
      </a:accent6>
      <a:hlink>
        <a:srgbClr val="CAC6BE"/>
      </a:hlink>
      <a:folHlink>
        <a:srgbClr val="513D35"/>
      </a:folHlink>
    </a:clrScheme>
    <a:fontScheme name="Kalmar kommun Affisch">
      <a:majorFont>
        <a:latin typeface="Arial"/>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_KalmarKommun.pptx" id="{2666D8AE-4415-45D9-B34F-0F8D86766E45}" vid="{E77AE0C4-071D-4805-A4DD-7CEAC4909928}"/>
    </a:ext>
  </a:extLst>
</a:theme>
</file>

<file path=ppt/theme/theme8.xml><?xml version="1.0" encoding="utf-8"?>
<a:theme xmlns:a="http://schemas.openxmlformats.org/drawingml/2006/main" name="Kalmar gul">
  <a:themeElements>
    <a:clrScheme name="Kalmar Kommun">
      <a:dk1>
        <a:sysClr val="windowText" lastClr="000000"/>
      </a:dk1>
      <a:lt1>
        <a:sysClr val="window" lastClr="FFFFFF"/>
      </a:lt1>
      <a:dk2>
        <a:srgbClr val="124A70"/>
      </a:dk2>
      <a:lt2>
        <a:srgbClr val="4478A0"/>
      </a:lt2>
      <a:accent1>
        <a:srgbClr val="60C2E0"/>
      </a:accent1>
      <a:accent2>
        <a:srgbClr val="72B431"/>
      </a:accent2>
      <a:accent3>
        <a:srgbClr val="955F8F"/>
      </a:accent3>
      <a:accent4>
        <a:srgbClr val="CD1619"/>
      </a:accent4>
      <a:accent5>
        <a:srgbClr val="E68523"/>
      </a:accent5>
      <a:accent6>
        <a:srgbClr val="EDB220"/>
      </a:accent6>
      <a:hlink>
        <a:srgbClr val="CAC6BE"/>
      </a:hlink>
      <a:folHlink>
        <a:srgbClr val="513D35"/>
      </a:folHlink>
    </a:clrScheme>
    <a:fontScheme name="Kalmar kommun Affisch">
      <a:majorFont>
        <a:latin typeface="Arial"/>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_KalmarKommun.pptx" id="{2666D8AE-4415-45D9-B34F-0F8D86766E45}" vid="{4074D131-2F8A-4DAE-9472-E253B8282101}"/>
    </a:ext>
  </a:extLst>
</a:theme>
</file>

<file path=ppt/theme/theme9.xml><?xml version="1.0" encoding="utf-8"?>
<a:theme xmlns:a="http://schemas.openxmlformats.org/drawingml/2006/main" name="Havsblå">
  <a:themeElements>
    <a:clrScheme name="Kalmar Kommun">
      <a:dk1>
        <a:sysClr val="windowText" lastClr="000000"/>
      </a:dk1>
      <a:lt1>
        <a:sysClr val="window" lastClr="FFFFFF"/>
      </a:lt1>
      <a:dk2>
        <a:srgbClr val="124A70"/>
      </a:dk2>
      <a:lt2>
        <a:srgbClr val="4478A0"/>
      </a:lt2>
      <a:accent1>
        <a:srgbClr val="60C2E0"/>
      </a:accent1>
      <a:accent2>
        <a:srgbClr val="72B431"/>
      </a:accent2>
      <a:accent3>
        <a:srgbClr val="955F8F"/>
      </a:accent3>
      <a:accent4>
        <a:srgbClr val="CD1619"/>
      </a:accent4>
      <a:accent5>
        <a:srgbClr val="E68523"/>
      </a:accent5>
      <a:accent6>
        <a:srgbClr val="EDB220"/>
      </a:accent6>
      <a:hlink>
        <a:srgbClr val="CAC6BE"/>
      </a:hlink>
      <a:folHlink>
        <a:srgbClr val="513D35"/>
      </a:folHlink>
    </a:clrScheme>
    <a:fontScheme name="Kalmar kommun Affisch">
      <a:majorFont>
        <a:latin typeface="Arial"/>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_KalmarKommun.pptx" id="{2666D8AE-4415-45D9-B34F-0F8D86766E45}" vid="{0327AC74-4FAC-4A63-8F3E-44985B752CAB}"/>
    </a:ext>
  </a:extLst>
</a:theme>
</file>

<file path=docProps/app.xml><?xml version="1.0" encoding="utf-8"?>
<Properties xmlns="http://schemas.openxmlformats.org/officeDocument/2006/extended-properties" xmlns:vt="http://schemas.openxmlformats.org/officeDocument/2006/docPropsVTypes">
  <Template>Presentation</Template>
  <TotalTime>1</TotalTime>
  <Words>1914</Words>
  <Application>Microsoft Office PowerPoint</Application>
  <PresentationFormat>Bredbild</PresentationFormat>
  <Paragraphs>128</Paragraphs>
  <Slides>16</Slides>
  <Notes>5</Notes>
  <HiddenSlides>0</HiddenSlides>
  <MMClips>0</MMClips>
  <ScaleCrop>false</ScaleCrop>
  <HeadingPairs>
    <vt:vector size="6" baseType="variant">
      <vt:variant>
        <vt:lpstr>Använt teckensnitt</vt:lpstr>
      </vt:variant>
      <vt:variant>
        <vt:i4>3</vt:i4>
      </vt:variant>
      <vt:variant>
        <vt:lpstr>Tema</vt:lpstr>
      </vt:variant>
      <vt:variant>
        <vt:i4>9</vt:i4>
      </vt:variant>
      <vt:variant>
        <vt:lpstr>Bildrubriker</vt:lpstr>
      </vt:variant>
      <vt:variant>
        <vt:i4>16</vt:i4>
      </vt:variant>
    </vt:vector>
  </HeadingPairs>
  <TitlesOfParts>
    <vt:vector size="28" baseType="lpstr">
      <vt:lpstr>Arial</vt:lpstr>
      <vt:lpstr>Calibri</vt:lpstr>
      <vt:lpstr>Times New Roman</vt:lpstr>
      <vt:lpstr>Havsblå</vt:lpstr>
      <vt:lpstr>Dimblå</vt:lpstr>
      <vt:lpstr>Kalmar grön</vt:lpstr>
      <vt:lpstr>Kalmar orange</vt:lpstr>
      <vt:lpstr>Kalmar lila</vt:lpstr>
      <vt:lpstr>Kalmar röd</vt:lpstr>
      <vt:lpstr>Himmelsblå</vt:lpstr>
      <vt:lpstr>Kalmar gul</vt:lpstr>
      <vt:lpstr>Havsblå</vt:lpstr>
      <vt:lpstr>Erfarenheter av ett pilotprojekt  Användning av AI  i lärares  administrativa arbete  </vt:lpstr>
      <vt:lpstr>   </vt:lpstr>
      <vt:lpstr>Förutsättningar för att arbeta med stöd av AI</vt:lpstr>
      <vt:lpstr>   </vt:lpstr>
      <vt:lpstr>Förutsättningar och organisation</vt:lpstr>
      <vt:lpstr>Hur gick det till? </vt:lpstr>
      <vt:lpstr>Vad har användning av AI bidragit med? Minska tiden som ägnas åt administrativa uppgifter?                           Användning av AI har visat sig vara ett kraftfullt hjälpmedel för att effektivisera lärarnas administrativa arbete.                            Effekten är ofta stor tidsbesparing, särskilt vid rutinuppgifter som annars kräver mycket manuell insats.   "Stor effekt, tidsbesparande. Supernöjd med  resultatet."  (Om att låta AI skriva intro till ett veckobrev) </vt:lpstr>
      <vt:lpstr>Vad har användning av AI bidragit med? Förbättrad undervisning?                            AI har bidragit till att höja kvaliteten i undervisningen genom att ex göra den mer tillgänglig och engagerande.   </vt:lpstr>
      <vt:lpstr>Vad har användning av AI bidragit med? Förbättrat lärarnas arbetsmiljö?        AI har bidragit till att ge stöd i planering och återkoppling</vt:lpstr>
      <vt:lpstr>Vad har användning av AI bidragit med? Förbättra processerna kring för- och efterarbete?         AI som stöd har blivit ett värdefullt verktyg för att strukturera och förbättra arbetsflöde före och efter lektionerna</vt:lpstr>
      <vt:lpstr>Utmaningar och lärdomar</vt:lpstr>
      <vt:lpstr>Implementerat?</vt:lpstr>
      <vt:lpstr>”AI- resan”</vt:lpstr>
      <vt:lpstr>Fokus i nästa steg</vt:lpstr>
      <vt:lpstr>Handlingsplan digital kompetens -utbildningsförvaltningen</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Josefin Danielsson</dc:creator>
  <cp:lastModifiedBy>Kim Björk</cp:lastModifiedBy>
  <cp:revision>114</cp:revision>
  <dcterms:created xsi:type="dcterms:W3CDTF">2023-06-02T12:12:26Z</dcterms:created>
  <dcterms:modified xsi:type="dcterms:W3CDTF">2025-11-05T13:10:20Z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4592d99-4413-49ee-9551-0670efc4da27_Enabled">
    <vt:lpwstr>true</vt:lpwstr>
  </property>
  <property fmtid="{D5CDD505-2E9C-101B-9397-08002B2CF9AE}" pid="3" name="MSIP_Label_64592d99-4413-49ee-9551-0670efc4da27_SetDate">
    <vt:lpwstr>2021-04-21T06:05:04Z</vt:lpwstr>
  </property>
  <property fmtid="{D5CDD505-2E9C-101B-9397-08002B2CF9AE}" pid="4" name="MSIP_Label_64592d99-4413-49ee-9551-0670efc4da27_Method">
    <vt:lpwstr>Standard</vt:lpwstr>
  </property>
  <property fmtid="{D5CDD505-2E9C-101B-9397-08002B2CF9AE}" pid="5" name="MSIP_Label_64592d99-4413-49ee-9551-0670efc4da27_Name">
    <vt:lpwstr>Klass 1 - öppet</vt:lpwstr>
  </property>
  <property fmtid="{D5CDD505-2E9C-101B-9397-08002B2CF9AE}" pid="6" name="MSIP_Label_64592d99-4413-49ee-9551-0670efc4da27_SiteId">
    <vt:lpwstr>687e1b58-fbe3-4cfb-98bc-58f2496d274c</vt:lpwstr>
  </property>
  <property fmtid="{D5CDD505-2E9C-101B-9397-08002B2CF9AE}" pid="7" name="MSIP_Label_64592d99-4413-49ee-9551-0670efc4da27_ActionId">
    <vt:lpwstr>b20ccb66-b35a-4699-99d6-822ccc24f4cf</vt:lpwstr>
  </property>
  <property fmtid="{D5CDD505-2E9C-101B-9397-08002B2CF9AE}" pid="8" name="MSIP_Label_64592d99-4413-49ee-9551-0670efc4da27_ContentBits">
    <vt:lpwstr>0</vt:lpwstr>
  </property>
</Properties>
</file>